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9" r:id="rId2"/>
    <p:sldId id="431" r:id="rId3"/>
    <p:sldId id="437" r:id="rId4"/>
    <p:sldId id="425" r:id="rId5"/>
    <p:sldId id="434" r:id="rId6"/>
    <p:sldId id="436" r:id="rId7"/>
    <p:sldId id="441" r:id="rId8"/>
    <p:sldId id="443" r:id="rId9"/>
    <p:sldId id="442" r:id="rId10"/>
    <p:sldId id="449" r:id="rId11"/>
    <p:sldId id="450" r:id="rId12"/>
    <p:sldId id="451" r:id="rId13"/>
    <p:sldId id="444" r:id="rId14"/>
    <p:sldId id="445" r:id="rId15"/>
    <p:sldId id="446" r:id="rId16"/>
    <p:sldId id="448" r:id="rId17"/>
    <p:sldId id="447" r:id="rId18"/>
  </p:sldIdLst>
  <p:sldSz cx="9144000" cy="5143500" type="screen16x9"/>
  <p:notesSz cx="6400800" cy="86868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DF1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85B909-B6EE-4FCB-A715-5B77F97384FE}" v="242" dt="2021-10-21T15:24:11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2393" autoAdjust="0"/>
  </p:normalViewPr>
  <p:slideViewPr>
    <p:cSldViewPr snapToGrid="0">
      <p:cViewPr varScale="1">
        <p:scale>
          <a:sx n="132" d="100"/>
          <a:sy n="132" d="100"/>
        </p:scale>
        <p:origin x="24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04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y Kassem" userId="0cf9b853da881797" providerId="LiveId" clId="{2585B909-B6EE-4FCB-A715-5B77F97384FE}"/>
    <pc:docChg chg="undo redo custSel addSld delSld modSld sldOrd">
      <pc:chgData name="Ramy Kassem" userId="0cf9b853da881797" providerId="LiveId" clId="{2585B909-B6EE-4FCB-A715-5B77F97384FE}" dt="2021-10-21T15:49:18.137" v="689"/>
      <pc:docMkLst>
        <pc:docMk/>
      </pc:docMkLst>
      <pc:sldChg chg="modSp mod">
        <pc:chgData name="Ramy Kassem" userId="0cf9b853da881797" providerId="LiveId" clId="{2585B909-B6EE-4FCB-A715-5B77F97384FE}" dt="2021-10-18T12:42:31.919" v="3" actId="20577"/>
        <pc:sldMkLst>
          <pc:docMk/>
          <pc:sldMk cId="1510212832" sldId="259"/>
        </pc:sldMkLst>
        <pc:graphicFrameChg chg="modGraphic">
          <ac:chgData name="Ramy Kassem" userId="0cf9b853da881797" providerId="LiveId" clId="{2585B909-B6EE-4FCB-A715-5B77F97384FE}" dt="2021-10-18T12:42:31.919" v="3" actId="20577"/>
          <ac:graphicFrameMkLst>
            <pc:docMk/>
            <pc:sldMk cId="1510212832" sldId="259"/>
            <ac:graphicFrameMk id="4" creationId="{5951DEFB-7A73-427E-87AA-FDFBC824141F}"/>
          </ac:graphicFrameMkLst>
        </pc:graphicFrameChg>
      </pc:sldChg>
      <pc:sldChg chg="addSp delSp modSp mod ord delAnim">
        <pc:chgData name="Ramy Kassem" userId="0cf9b853da881797" providerId="LiveId" clId="{2585B909-B6EE-4FCB-A715-5B77F97384FE}" dt="2021-10-21T15:35:13.235" v="687" actId="1076"/>
        <pc:sldMkLst>
          <pc:docMk/>
          <pc:sldMk cId="2292253621" sldId="423"/>
        </pc:sldMkLst>
        <pc:spChg chg="add del mod">
          <ac:chgData name="Ramy Kassem" userId="0cf9b853da881797" providerId="LiveId" clId="{2585B909-B6EE-4FCB-A715-5B77F97384FE}" dt="2021-10-18T14:26:29.243" v="10" actId="931"/>
          <ac:spMkLst>
            <pc:docMk/>
            <pc:sldMk cId="2292253621" sldId="423"/>
            <ac:spMk id="5" creationId="{E12900D0-CC14-47CC-B96D-BF214D677652}"/>
          </ac:spMkLst>
        </pc:spChg>
        <pc:spChg chg="mod">
          <ac:chgData name="Ramy Kassem" userId="0cf9b853da881797" providerId="LiveId" clId="{2585B909-B6EE-4FCB-A715-5B77F97384FE}" dt="2021-10-18T14:38:54.064" v="37" actId="1076"/>
          <ac:spMkLst>
            <pc:docMk/>
            <pc:sldMk cId="2292253621" sldId="423"/>
            <ac:spMk id="11" creationId="{00000000-0000-0000-0000-000000000000}"/>
          </ac:spMkLst>
        </pc:spChg>
        <pc:spChg chg="mod">
          <ac:chgData name="Ramy Kassem" userId="0cf9b853da881797" providerId="LiveId" clId="{2585B909-B6EE-4FCB-A715-5B77F97384FE}" dt="2021-10-21T15:33:53.275" v="639" actId="20577"/>
          <ac:spMkLst>
            <pc:docMk/>
            <pc:sldMk cId="2292253621" sldId="423"/>
            <ac:spMk id="12" creationId="{00000000-0000-0000-0000-000000000000}"/>
          </ac:spMkLst>
        </pc:spChg>
        <pc:spChg chg="add del mod">
          <ac:chgData name="Ramy Kassem" userId="0cf9b853da881797" providerId="LiveId" clId="{2585B909-B6EE-4FCB-A715-5B77F97384FE}" dt="2021-10-18T14:37:17.733" v="21" actId="478"/>
          <ac:spMkLst>
            <pc:docMk/>
            <pc:sldMk cId="2292253621" sldId="423"/>
            <ac:spMk id="14" creationId="{8F354B38-2AA2-482E-9145-967A995042FA}"/>
          </ac:spMkLst>
        </pc:spChg>
        <pc:spChg chg="mod">
          <ac:chgData name="Ramy Kassem" userId="0cf9b853da881797" providerId="LiveId" clId="{2585B909-B6EE-4FCB-A715-5B77F97384FE}" dt="2021-10-18T14:38:02.738" v="26" actId="1076"/>
          <ac:spMkLst>
            <pc:docMk/>
            <pc:sldMk cId="2292253621" sldId="423"/>
            <ac:spMk id="15" creationId="{00000000-0000-0000-0000-000000000000}"/>
          </ac:spMkLst>
        </pc:spChg>
        <pc:spChg chg="mod">
          <ac:chgData name="Ramy Kassem" userId="0cf9b853da881797" providerId="LiveId" clId="{2585B909-B6EE-4FCB-A715-5B77F97384FE}" dt="2021-10-21T15:35:13.235" v="687" actId="1076"/>
          <ac:spMkLst>
            <pc:docMk/>
            <pc:sldMk cId="2292253621" sldId="423"/>
            <ac:spMk id="16" creationId="{00000000-0000-0000-0000-000000000000}"/>
          </ac:spMkLst>
        </pc:spChg>
        <pc:spChg chg="add del mod">
          <ac:chgData name="Ramy Kassem" userId="0cf9b853da881797" providerId="LiveId" clId="{2585B909-B6EE-4FCB-A715-5B77F97384FE}" dt="2021-10-18T14:38:16.625" v="29" actId="478"/>
          <ac:spMkLst>
            <pc:docMk/>
            <pc:sldMk cId="2292253621" sldId="423"/>
            <ac:spMk id="20" creationId="{31830C30-682B-4A05-8DA7-547BD698CA97}"/>
          </ac:spMkLst>
        </pc:spChg>
        <pc:picChg chg="del mod">
          <ac:chgData name="Ramy Kassem" userId="0cf9b853da881797" providerId="LiveId" clId="{2585B909-B6EE-4FCB-A715-5B77F97384FE}" dt="2021-10-18T14:38:14.093" v="28" actId="478"/>
          <ac:picMkLst>
            <pc:docMk/>
            <pc:sldMk cId="2292253621" sldId="423"/>
            <ac:picMk id="7" creationId="{469921CD-04BE-49D2-92EC-FBBD6097D108}"/>
          </ac:picMkLst>
        </pc:picChg>
        <pc:picChg chg="add del mod">
          <ac:chgData name="Ramy Kassem" userId="0cf9b853da881797" providerId="LiveId" clId="{2585B909-B6EE-4FCB-A715-5B77F97384FE}" dt="2021-10-18T14:31:29.245" v="19" actId="478"/>
          <ac:picMkLst>
            <pc:docMk/>
            <pc:sldMk cId="2292253621" sldId="423"/>
            <ac:picMk id="8" creationId="{B7330636-E130-4F35-9F05-01DEE8B906F2}"/>
          </ac:picMkLst>
        </pc:picChg>
        <pc:picChg chg="del mod">
          <ac:chgData name="Ramy Kassem" userId="0cf9b853da881797" providerId="LiveId" clId="{2585B909-B6EE-4FCB-A715-5B77F97384FE}" dt="2021-10-18T14:26:22.584" v="9" actId="478"/>
          <ac:picMkLst>
            <pc:docMk/>
            <pc:sldMk cId="2292253621" sldId="423"/>
            <ac:picMk id="9" creationId="{8029C50E-85C2-4C43-B027-013F8F62A455}"/>
          </ac:picMkLst>
        </pc:picChg>
        <pc:picChg chg="add mod">
          <ac:chgData name="Ramy Kassem" userId="0cf9b853da881797" providerId="LiveId" clId="{2585B909-B6EE-4FCB-A715-5B77F97384FE}" dt="2021-10-18T14:39:15.376" v="42" actId="1076"/>
          <ac:picMkLst>
            <pc:docMk/>
            <pc:sldMk cId="2292253621" sldId="423"/>
            <ac:picMk id="18" creationId="{28FBD46F-B1C4-4EFE-98CA-066027AA90F8}"/>
          </ac:picMkLst>
        </pc:picChg>
        <pc:picChg chg="add mod">
          <ac:chgData name="Ramy Kassem" userId="0cf9b853da881797" providerId="LiveId" clId="{2585B909-B6EE-4FCB-A715-5B77F97384FE}" dt="2021-10-18T14:39:08.212" v="40" actId="1076"/>
          <ac:picMkLst>
            <pc:docMk/>
            <pc:sldMk cId="2292253621" sldId="423"/>
            <ac:picMk id="22" creationId="{30E6ACA4-7686-4E12-8682-72F03D2F20D0}"/>
          </ac:picMkLst>
        </pc:picChg>
      </pc:sldChg>
      <pc:sldChg chg="ord">
        <pc:chgData name="Ramy Kassem" userId="0cf9b853da881797" providerId="LiveId" clId="{2585B909-B6EE-4FCB-A715-5B77F97384FE}" dt="2021-10-21T15:49:18.137" v="689"/>
        <pc:sldMkLst>
          <pc:docMk/>
          <pc:sldMk cId="3489731423" sldId="427"/>
        </pc:sldMkLst>
      </pc:sldChg>
      <pc:sldChg chg="new del">
        <pc:chgData name="Ramy Kassem" userId="0cf9b853da881797" providerId="LiveId" clId="{2585B909-B6EE-4FCB-A715-5B77F97384FE}" dt="2021-10-21T14:12:47.457" v="45" actId="47"/>
        <pc:sldMkLst>
          <pc:docMk/>
          <pc:sldMk cId="1638511875" sldId="428"/>
        </pc:sldMkLst>
      </pc:sldChg>
      <pc:sldChg chg="addSp delSp modSp add del mod ord delAnim modAnim">
        <pc:chgData name="Ramy Kassem" userId="0cf9b853da881797" providerId="LiveId" clId="{2585B909-B6EE-4FCB-A715-5B77F97384FE}" dt="2021-10-21T15:24:40.849" v="450" actId="47"/>
        <pc:sldMkLst>
          <pc:docMk/>
          <pc:sldMk cId="807722483" sldId="429"/>
        </pc:sldMkLst>
        <pc:spChg chg="mod">
          <ac:chgData name="Ramy Kassem" userId="0cf9b853da881797" providerId="LiveId" clId="{2585B909-B6EE-4FCB-A715-5B77F97384FE}" dt="2021-10-21T14:30:01.317" v="204" actId="20577"/>
          <ac:spMkLst>
            <pc:docMk/>
            <pc:sldMk cId="807722483" sldId="429"/>
            <ac:spMk id="2" creationId="{00000000-0000-0000-0000-000000000000}"/>
          </ac:spMkLst>
        </pc:spChg>
        <pc:spChg chg="del mod">
          <ac:chgData name="Ramy Kassem" userId="0cf9b853da881797" providerId="LiveId" clId="{2585B909-B6EE-4FCB-A715-5B77F97384FE}" dt="2021-10-21T14:50:52.392" v="402" actId="21"/>
          <ac:spMkLst>
            <pc:docMk/>
            <pc:sldMk cId="807722483" sldId="429"/>
            <ac:spMk id="3" creationId="{00000000-0000-0000-0000-000000000000}"/>
          </ac:spMkLst>
        </pc:spChg>
        <pc:spChg chg="del mod">
          <ac:chgData name="Ramy Kassem" userId="0cf9b853da881797" providerId="LiveId" clId="{2585B909-B6EE-4FCB-A715-5B77F97384FE}" dt="2021-10-21T14:13:57.517" v="72"/>
          <ac:spMkLst>
            <pc:docMk/>
            <pc:sldMk cId="807722483" sldId="429"/>
            <ac:spMk id="5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3:48.205" v="67" actId="478"/>
          <ac:spMkLst>
            <pc:docMk/>
            <pc:sldMk cId="807722483" sldId="429"/>
            <ac:spMk id="6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4:02.054" v="74" actId="478"/>
          <ac:spMkLst>
            <pc:docMk/>
            <pc:sldMk cId="807722483" sldId="429"/>
            <ac:spMk id="9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3:43.908" v="66" actId="478"/>
          <ac:spMkLst>
            <pc:docMk/>
            <pc:sldMk cId="807722483" sldId="429"/>
            <ac:spMk id="10" creationId="{00000000-0000-0000-0000-000000000000}"/>
          </ac:spMkLst>
        </pc:spChg>
        <pc:spChg chg="add mod">
          <ac:chgData name="Ramy Kassem" userId="0cf9b853da881797" providerId="LiveId" clId="{2585B909-B6EE-4FCB-A715-5B77F97384FE}" dt="2021-10-21T14:50:52.392" v="402" actId="21"/>
          <ac:spMkLst>
            <pc:docMk/>
            <pc:sldMk cId="807722483" sldId="429"/>
            <ac:spMk id="12" creationId="{45B7FCAE-3DB7-44BC-A72C-611BDAC32182}"/>
          </ac:spMkLst>
        </pc:spChg>
        <pc:spChg chg="del">
          <ac:chgData name="Ramy Kassem" userId="0cf9b853da881797" providerId="LiveId" clId="{2585B909-B6EE-4FCB-A715-5B77F97384FE}" dt="2021-10-21T14:14:03.555" v="75" actId="478"/>
          <ac:spMkLst>
            <pc:docMk/>
            <pc:sldMk cId="807722483" sldId="429"/>
            <ac:spMk id="13" creationId="{00000000-0000-0000-0000-000000000000}"/>
          </ac:spMkLst>
        </pc:spChg>
        <pc:spChg chg="del mod">
          <ac:chgData name="Ramy Kassem" userId="0cf9b853da881797" providerId="LiveId" clId="{2585B909-B6EE-4FCB-A715-5B77F97384FE}" dt="2021-10-21T14:13:42.483" v="65" actId="478"/>
          <ac:spMkLst>
            <pc:docMk/>
            <pc:sldMk cId="807722483" sldId="429"/>
            <ac:spMk id="14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4:14.148" v="78" actId="478"/>
          <ac:spMkLst>
            <pc:docMk/>
            <pc:sldMk cId="807722483" sldId="429"/>
            <ac:spMk id="17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3:37.153" v="63" actId="478"/>
          <ac:spMkLst>
            <pc:docMk/>
            <pc:sldMk cId="807722483" sldId="429"/>
            <ac:spMk id="18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4:22.159" v="83" actId="478"/>
          <ac:spMkLst>
            <pc:docMk/>
            <pc:sldMk cId="807722483" sldId="429"/>
            <ac:spMk id="21" creationId="{00000000-0000-0000-0000-000000000000}"/>
          </ac:spMkLst>
        </pc:spChg>
        <pc:spChg chg="del mod">
          <ac:chgData name="Ramy Kassem" userId="0cf9b853da881797" providerId="LiveId" clId="{2585B909-B6EE-4FCB-A715-5B77F97384FE}" dt="2021-10-21T14:13:09.757" v="52" actId="478"/>
          <ac:spMkLst>
            <pc:docMk/>
            <pc:sldMk cId="807722483" sldId="429"/>
            <ac:spMk id="22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4:20.902" v="82" actId="478"/>
          <ac:spMkLst>
            <pc:docMk/>
            <pc:sldMk cId="807722483" sldId="429"/>
            <ac:spMk id="25" creationId="{00000000-0000-0000-0000-000000000000}"/>
          </ac:spMkLst>
        </pc:spChg>
        <pc:spChg chg="del mod">
          <ac:chgData name="Ramy Kassem" userId="0cf9b853da881797" providerId="LiveId" clId="{2585B909-B6EE-4FCB-A715-5B77F97384FE}" dt="2021-10-21T14:13:18.630" v="57"/>
          <ac:spMkLst>
            <pc:docMk/>
            <pc:sldMk cId="807722483" sldId="429"/>
            <ac:spMk id="26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4:19.635" v="81" actId="478"/>
          <ac:spMkLst>
            <pc:docMk/>
            <pc:sldMk cId="807722483" sldId="429"/>
            <ac:spMk id="29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3:33.570" v="61" actId="478"/>
          <ac:spMkLst>
            <pc:docMk/>
            <pc:sldMk cId="807722483" sldId="429"/>
            <ac:spMk id="30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4:18.321" v="80" actId="478"/>
          <ac:spMkLst>
            <pc:docMk/>
            <pc:sldMk cId="807722483" sldId="429"/>
            <ac:spMk id="33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3:35.254" v="62" actId="478"/>
          <ac:spMkLst>
            <pc:docMk/>
            <pc:sldMk cId="807722483" sldId="429"/>
            <ac:spMk id="34" creationId="{00000000-0000-0000-0000-000000000000}"/>
          </ac:spMkLst>
        </pc:spChg>
        <pc:spChg chg="del mod topLvl">
          <ac:chgData name="Ramy Kassem" userId="0cf9b853da881797" providerId="LiveId" clId="{2585B909-B6EE-4FCB-A715-5B77F97384FE}" dt="2021-10-21T14:37:26.687" v="239" actId="478"/>
          <ac:spMkLst>
            <pc:docMk/>
            <pc:sldMk cId="807722483" sldId="429"/>
            <ac:spMk id="38" creationId="{00000000-0000-0000-0000-000000000000}"/>
          </ac:spMkLst>
        </pc:spChg>
        <pc:spChg chg="add del mod">
          <ac:chgData name="Ramy Kassem" userId="0cf9b853da881797" providerId="LiveId" clId="{2585B909-B6EE-4FCB-A715-5B77F97384FE}" dt="2021-10-21T14:33:29.925" v="219" actId="478"/>
          <ac:spMkLst>
            <pc:docMk/>
            <pc:sldMk cId="807722483" sldId="429"/>
            <ac:spMk id="39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9:22.599" v="149" actId="478"/>
          <ac:spMkLst>
            <pc:docMk/>
            <pc:sldMk cId="807722483" sldId="429"/>
            <ac:spMk id="40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7:28.894" v="129" actId="478"/>
          <ac:spMkLst>
            <pc:docMk/>
            <pc:sldMk cId="807722483" sldId="429"/>
            <ac:spMk id="41" creationId="{00000000-0000-0000-0000-000000000000}"/>
          </ac:spMkLst>
        </pc:spChg>
        <pc:spChg chg="add del">
          <ac:chgData name="Ramy Kassem" userId="0cf9b853da881797" providerId="LiveId" clId="{2585B909-B6EE-4FCB-A715-5B77F97384FE}" dt="2021-10-21T14:17:22.492" v="128" actId="478"/>
          <ac:spMkLst>
            <pc:docMk/>
            <pc:sldMk cId="807722483" sldId="429"/>
            <ac:spMk id="42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7:12.642" v="127" actId="478"/>
          <ac:spMkLst>
            <pc:docMk/>
            <pc:sldMk cId="807722483" sldId="429"/>
            <ac:spMk id="43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7:33.385" v="130" actId="478"/>
          <ac:spMkLst>
            <pc:docMk/>
            <pc:sldMk cId="807722483" sldId="429"/>
            <ac:spMk id="44" creationId="{00000000-0000-0000-0000-000000000000}"/>
          </ac:spMkLst>
        </pc:spChg>
        <pc:spChg chg="del mod">
          <ac:chgData name="Ramy Kassem" userId="0cf9b853da881797" providerId="LiveId" clId="{2585B909-B6EE-4FCB-A715-5B77F97384FE}" dt="2021-10-21T14:17:02.460" v="125" actId="478"/>
          <ac:spMkLst>
            <pc:docMk/>
            <pc:sldMk cId="807722483" sldId="429"/>
            <ac:spMk id="45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7:42.408" v="132" actId="478"/>
          <ac:spMkLst>
            <pc:docMk/>
            <pc:sldMk cId="807722483" sldId="429"/>
            <ac:spMk id="46" creationId="{00000000-0000-0000-0000-000000000000}"/>
          </ac:spMkLst>
        </pc:spChg>
        <pc:spChg chg="del">
          <ac:chgData name="Ramy Kassem" userId="0cf9b853da881797" providerId="LiveId" clId="{2585B909-B6EE-4FCB-A715-5B77F97384FE}" dt="2021-10-21T14:16:57.530" v="123" actId="478"/>
          <ac:spMkLst>
            <pc:docMk/>
            <pc:sldMk cId="807722483" sldId="429"/>
            <ac:spMk id="47" creationId="{00000000-0000-0000-0000-000000000000}"/>
          </ac:spMkLst>
        </pc:spChg>
        <pc:grpChg chg="del mod">
          <ac:chgData name="Ramy Kassem" userId="0cf9b853da881797" providerId="LiveId" clId="{2585B909-B6EE-4FCB-A715-5B77F97384FE}" dt="2021-10-21T14:37:26.687" v="239" actId="478"/>
          <ac:grpSpMkLst>
            <pc:docMk/>
            <pc:sldMk cId="807722483" sldId="429"/>
            <ac:grpSpMk id="4" creationId="{00000000-0000-0000-0000-000000000000}"/>
          </ac:grpSpMkLst>
        </pc:grpChg>
        <pc:graphicFrameChg chg="mod topLvl">
          <ac:chgData name="Ramy Kassem" userId="0cf9b853da881797" providerId="LiveId" clId="{2585B909-B6EE-4FCB-A715-5B77F97384FE}" dt="2021-10-21T14:38:18.226" v="248"/>
          <ac:graphicFrameMkLst>
            <pc:docMk/>
            <pc:sldMk cId="807722483" sldId="429"/>
            <ac:graphicFrameMk id="37" creationId="{00000000-0000-0000-0000-000000000000}"/>
          </ac:graphicFrameMkLst>
        </pc:graphicFrameChg>
        <pc:graphicFrameChg chg="add mod">
          <ac:chgData name="Ramy Kassem" userId="0cf9b853da881797" providerId="LiveId" clId="{2585B909-B6EE-4FCB-A715-5B77F97384FE}" dt="2021-10-21T14:50:40.048" v="400" actId="14100"/>
          <ac:graphicFrameMkLst>
            <pc:docMk/>
            <pc:sldMk cId="807722483" sldId="429"/>
            <ac:graphicFrameMk id="48" creationId="{B40C46E6-90D7-41CF-9BFA-C6FF2717536C}"/>
          </ac:graphicFrameMkLst>
        </pc:graphicFrameChg>
        <pc:graphicFrameChg chg="add mod">
          <ac:chgData name="Ramy Kassem" userId="0cf9b853da881797" providerId="LiveId" clId="{2585B909-B6EE-4FCB-A715-5B77F97384FE}" dt="2021-10-21T14:40:23.484" v="282"/>
          <ac:graphicFrameMkLst>
            <pc:docMk/>
            <pc:sldMk cId="807722483" sldId="429"/>
            <ac:graphicFrameMk id="49" creationId="{4F2CA12E-E01E-402B-8DCA-FA5285F70F1D}"/>
          </ac:graphicFrameMkLst>
        </pc:graphicFrameChg>
        <pc:cxnChg chg="del">
          <ac:chgData name="Ramy Kassem" userId="0cf9b853da881797" providerId="LiveId" clId="{2585B909-B6EE-4FCB-A715-5B77F97384FE}" dt="2021-10-21T14:13:51.051" v="68" actId="478"/>
          <ac:cxnSpMkLst>
            <pc:docMk/>
            <pc:sldMk cId="807722483" sldId="429"/>
            <ac:cxnSpMk id="7" creationId="{00000000-0000-0000-0000-000000000000}"/>
          </ac:cxnSpMkLst>
        </pc:cxnChg>
        <pc:cxnChg chg="del">
          <ac:chgData name="Ramy Kassem" userId="0cf9b853da881797" providerId="LiveId" clId="{2585B909-B6EE-4FCB-A715-5B77F97384FE}" dt="2021-10-21T14:14:00.369" v="73" actId="478"/>
          <ac:cxnSpMkLst>
            <pc:docMk/>
            <pc:sldMk cId="807722483" sldId="429"/>
            <ac:cxnSpMk id="11" creationId="{00000000-0000-0000-0000-000000000000}"/>
          </ac:cxnSpMkLst>
        </pc:cxnChg>
        <pc:cxnChg chg="del">
          <ac:chgData name="Ramy Kassem" userId="0cf9b853da881797" providerId="LiveId" clId="{2585B909-B6EE-4FCB-A715-5B77F97384FE}" dt="2021-10-21T14:14:11.645" v="76" actId="478"/>
          <ac:cxnSpMkLst>
            <pc:docMk/>
            <pc:sldMk cId="807722483" sldId="429"/>
            <ac:cxnSpMk id="15" creationId="{00000000-0000-0000-0000-000000000000}"/>
          </ac:cxnSpMkLst>
        </pc:cxnChg>
        <pc:cxnChg chg="del">
          <ac:chgData name="Ramy Kassem" userId="0cf9b853da881797" providerId="LiveId" clId="{2585B909-B6EE-4FCB-A715-5B77F97384FE}" dt="2021-10-21T14:14:13.060" v="77" actId="478"/>
          <ac:cxnSpMkLst>
            <pc:docMk/>
            <pc:sldMk cId="807722483" sldId="429"/>
            <ac:cxnSpMk id="19" creationId="{00000000-0000-0000-0000-000000000000}"/>
          </ac:cxnSpMkLst>
        </pc:cxnChg>
        <pc:cxnChg chg="del">
          <ac:chgData name="Ramy Kassem" userId="0cf9b853da881797" providerId="LiveId" clId="{2585B909-B6EE-4FCB-A715-5B77F97384FE}" dt="2021-10-21T14:13:28.114" v="59" actId="478"/>
          <ac:cxnSpMkLst>
            <pc:docMk/>
            <pc:sldMk cId="807722483" sldId="429"/>
            <ac:cxnSpMk id="23" creationId="{00000000-0000-0000-0000-000000000000}"/>
          </ac:cxnSpMkLst>
        </pc:cxnChg>
        <pc:cxnChg chg="del">
          <ac:chgData name="Ramy Kassem" userId="0cf9b853da881797" providerId="LiveId" clId="{2585B909-B6EE-4FCB-A715-5B77F97384FE}" dt="2021-10-21T14:13:23.475" v="58" actId="478"/>
          <ac:cxnSpMkLst>
            <pc:docMk/>
            <pc:sldMk cId="807722483" sldId="429"/>
            <ac:cxnSpMk id="27" creationId="{00000000-0000-0000-0000-000000000000}"/>
          </ac:cxnSpMkLst>
        </pc:cxnChg>
        <pc:cxnChg chg="del">
          <ac:chgData name="Ramy Kassem" userId="0cf9b853da881797" providerId="LiveId" clId="{2585B909-B6EE-4FCB-A715-5B77F97384FE}" dt="2021-10-21T14:13:30.483" v="60" actId="478"/>
          <ac:cxnSpMkLst>
            <pc:docMk/>
            <pc:sldMk cId="807722483" sldId="429"/>
            <ac:cxnSpMk id="31" creationId="{00000000-0000-0000-0000-000000000000}"/>
          </ac:cxnSpMkLst>
        </pc:cxnChg>
        <pc:cxnChg chg="del">
          <ac:chgData name="Ramy Kassem" userId="0cf9b853da881797" providerId="LiveId" clId="{2585B909-B6EE-4FCB-A715-5B77F97384FE}" dt="2021-10-21T14:14:16.331" v="79" actId="478"/>
          <ac:cxnSpMkLst>
            <pc:docMk/>
            <pc:sldMk cId="807722483" sldId="429"/>
            <ac:cxnSpMk id="35" creationId="{00000000-0000-0000-0000-000000000000}"/>
          </ac:cxnSpMkLst>
        </pc:cxnChg>
      </pc:sldChg>
      <pc:sldChg chg="addSp delSp modSp new del mod delAnim modAnim">
        <pc:chgData name="Ramy Kassem" userId="0cf9b853da881797" providerId="LiveId" clId="{2585B909-B6EE-4FCB-A715-5B77F97384FE}" dt="2021-10-21T15:24:36.499" v="449" actId="47"/>
        <pc:sldMkLst>
          <pc:docMk/>
          <pc:sldMk cId="1265682519" sldId="430"/>
        </pc:sldMkLst>
        <pc:spChg chg="add del mod">
          <ac:chgData name="Ramy Kassem" userId="0cf9b853da881797" providerId="LiveId" clId="{2585B909-B6EE-4FCB-A715-5B77F97384FE}" dt="2021-10-21T14:45:11.415" v="337"/>
          <ac:spMkLst>
            <pc:docMk/>
            <pc:sldMk cId="1265682519" sldId="430"/>
            <ac:spMk id="3" creationId="{5367BAFA-B8FD-4A37-91E0-EBA0F02170E4}"/>
          </ac:spMkLst>
        </pc:spChg>
        <pc:spChg chg="add del mod">
          <ac:chgData name="Ramy Kassem" userId="0cf9b853da881797" providerId="LiveId" clId="{2585B909-B6EE-4FCB-A715-5B77F97384FE}" dt="2021-10-21T15:22:30.181" v="438" actId="21"/>
          <ac:spMkLst>
            <pc:docMk/>
            <pc:sldMk cId="1265682519" sldId="430"/>
            <ac:spMk id="5" creationId="{C7ED9B0F-CD34-44FA-B392-FD5A2F374493}"/>
          </ac:spMkLst>
        </pc:spChg>
        <pc:spChg chg="add del mod">
          <ac:chgData name="Ramy Kassem" userId="0cf9b853da881797" providerId="LiveId" clId="{2585B909-B6EE-4FCB-A715-5B77F97384FE}" dt="2021-10-21T15:22:42.750" v="440" actId="21"/>
          <ac:spMkLst>
            <pc:docMk/>
            <pc:sldMk cId="1265682519" sldId="430"/>
            <ac:spMk id="6" creationId="{85E5C871-C26A-4F68-9792-57F30804AB8B}"/>
          </ac:spMkLst>
        </pc:spChg>
        <pc:graphicFrameChg chg="add mod modGraphic">
          <ac:chgData name="Ramy Kassem" userId="0cf9b853da881797" providerId="LiveId" clId="{2585B909-B6EE-4FCB-A715-5B77F97384FE}" dt="2021-10-21T14:51:18.992" v="406" actId="1076"/>
          <ac:graphicFrameMkLst>
            <pc:docMk/>
            <pc:sldMk cId="1265682519" sldId="430"/>
            <ac:graphicFrameMk id="2" creationId="{A6D5F02D-6EBB-4163-B2F0-C24C6EFEA424}"/>
          </ac:graphicFrameMkLst>
        </pc:graphicFrameChg>
        <pc:cxnChg chg="add del mod">
          <ac:chgData name="Ramy Kassem" userId="0cf9b853da881797" providerId="LiveId" clId="{2585B909-B6EE-4FCB-A715-5B77F97384FE}" dt="2021-10-21T15:24:06.309" v="446" actId="21"/>
          <ac:cxnSpMkLst>
            <pc:docMk/>
            <pc:sldMk cId="1265682519" sldId="430"/>
            <ac:cxnSpMk id="7" creationId="{68F7ABAB-83DD-4D66-B319-DFD467685903}"/>
          </ac:cxnSpMkLst>
        </pc:cxnChg>
      </pc:sldChg>
      <pc:sldChg chg="addSp delSp modSp add del">
        <pc:chgData name="Ramy Kassem" userId="0cf9b853da881797" providerId="LiveId" clId="{2585B909-B6EE-4FCB-A715-5B77F97384FE}" dt="2021-10-21T15:20:07.898" v="411"/>
        <pc:sldMkLst>
          <pc:docMk/>
          <pc:sldMk cId="118313181" sldId="431"/>
        </pc:sldMkLst>
        <pc:graphicFrameChg chg="add del mod">
          <ac:chgData name="Ramy Kassem" userId="0cf9b853da881797" providerId="LiveId" clId="{2585B909-B6EE-4FCB-A715-5B77F97384FE}" dt="2021-10-21T15:20:07.408" v="410"/>
          <ac:graphicFrameMkLst>
            <pc:docMk/>
            <pc:sldMk cId="118313181" sldId="431"/>
            <ac:graphicFrameMk id="27" creationId="{0ACDCF53-43EE-4E59-9582-8643C6C9BB59}"/>
          </ac:graphicFrameMkLst>
        </pc:graphicFrameChg>
      </pc:sldChg>
      <pc:sldChg chg="addSp delSp modSp add mod addAnim delAnim modAnim">
        <pc:chgData name="Ramy Kassem" userId="0cf9b853da881797" providerId="LiveId" clId="{2585B909-B6EE-4FCB-A715-5B77F97384FE}" dt="2021-10-21T15:31:52.198" v="544" actId="20577"/>
        <pc:sldMkLst>
          <pc:docMk/>
          <pc:sldMk cId="4005421150" sldId="431"/>
        </pc:sldMkLst>
        <pc:spChg chg="del mod">
          <ac:chgData name="Ramy Kassem" userId="0cf9b853da881797" providerId="LiveId" clId="{2585B909-B6EE-4FCB-A715-5B77F97384FE}" dt="2021-10-21T15:20:26.042" v="416" actId="478"/>
          <ac:spMkLst>
            <pc:docMk/>
            <pc:sldMk cId="4005421150" sldId="431"/>
            <ac:spMk id="15" creationId="{00000000-0000-0000-0000-000000000000}"/>
          </ac:spMkLst>
        </pc:spChg>
        <pc:spChg chg="del">
          <ac:chgData name="Ramy Kassem" userId="0cf9b853da881797" providerId="LiveId" clId="{2585B909-B6EE-4FCB-A715-5B77F97384FE}" dt="2021-10-21T15:20:20.248" v="413" actId="478"/>
          <ac:spMkLst>
            <pc:docMk/>
            <pc:sldMk cId="4005421150" sldId="431"/>
            <ac:spMk id="16" creationId="{00000000-0000-0000-0000-000000000000}"/>
          </ac:spMkLst>
        </pc:spChg>
        <pc:spChg chg="add mod">
          <ac:chgData name="Ramy Kassem" userId="0cf9b853da881797" providerId="LiveId" clId="{2585B909-B6EE-4FCB-A715-5B77F97384FE}" dt="2021-10-21T15:21:10.958" v="429"/>
          <ac:spMkLst>
            <pc:docMk/>
            <pc:sldMk cId="4005421150" sldId="431"/>
            <ac:spMk id="17" creationId="{9CCF316E-39DB-4FAC-9CDB-B57E9134A0FB}"/>
          </ac:spMkLst>
        </pc:spChg>
        <pc:spChg chg="del mod">
          <ac:chgData name="Ramy Kassem" userId="0cf9b853da881797" providerId="LiveId" clId="{2585B909-B6EE-4FCB-A715-5B77F97384FE}" dt="2021-10-21T15:20:58.943" v="427" actId="478"/>
          <ac:spMkLst>
            <pc:docMk/>
            <pc:sldMk cId="4005421150" sldId="431"/>
            <ac:spMk id="19" creationId="{00000000-0000-0000-0000-000000000000}"/>
          </ac:spMkLst>
        </pc:spChg>
        <pc:spChg chg="del mod">
          <ac:chgData name="Ramy Kassem" userId="0cf9b853da881797" providerId="LiveId" clId="{2585B909-B6EE-4FCB-A715-5B77F97384FE}" dt="2021-10-21T15:20:55.711" v="425" actId="478"/>
          <ac:spMkLst>
            <pc:docMk/>
            <pc:sldMk cId="4005421150" sldId="431"/>
            <ac:spMk id="20" creationId="{00000000-0000-0000-0000-000000000000}"/>
          </ac:spMkLst>
        </pc:spChg>
        <pc:spChg chg="del mod">
          <ac:chgData name="Ramy Kassem" userId="0cf9b853da881797" providerId="LiveId" clId="{2585B909-B6EE-4FCB-A715-5B77F97384FE}" dt="2021-10-21T15:21:31.860" v="434" actId="478"/>
          <ac:spMkLst>
            <pc:docMk/>
            <pc:sldMk cId="4005421150" sldId="431"/>
            <ac:spMk id="23" creationId="{00000000-0000-0000-0000-000000000000}"/>
          </ac:spMkLst>
        </pc:spChg>
        <pc:spChg chg="del">
          <ac:chgData name="Ramy Kassem" userId="0cf9b853da881797" providerId="LiveId" clId="{2585B909-B6EE-4FCB-A715-5B77F97384FE}" dt="2021-10-21T15:21:34.513" v="435" actId="478"/>
          <ac:spMkLst>
            <pc:docMk/>
            <pc:sldMk cId="4005421150" sldId="431"/>
            <ac:spMk id="24" creationId="{00000000-0000-0000-0000-000000000000}"/>
          </ac:spMkLst>
        </pc:spChg>
        <pc:spChg chg="add mod">
          <ac:chgData name="Ramy Kassem" userId="0cf9b853da881797" providerId="LiveId" clId="{2585B909-B6EE-4FCB-A715-5B77F97384FE}" dt="2021-10-21T15:22:52.393" v="441" actId="14100"/>
          <ac:spMkLst>
            <pc:docMk/>
            <pc:sldMk cId="4005421150" sldId="431"/>
            <ac:spMk id="28" creationId="{9CCF4246-ACDC-4C88-8C0C-AE1A96BFEB31}"/>
          </ac:spMkLst>
        </pc:spChg>
        <pc:spChg chg="add mod">
          <ac:chgData name="Ramy Kassem" userId="0cf9b853da881797" providerId="LiveId" clId="{2585B909-B6EE-4FCB-A715-5B77F97384FE}" dt="2021-10-21T15:31:52.198" v="544" actId="20577"/>
          <ac:spMkLst>
            <pc:docMk/>
            <pc:sldMk cId="4005421150" sldId="431"/>
            <ac:spMk id="29" creationId="{66772C2E-8117-4D38-86FD-83A835C2FA2A}"/>
          </ac:spMkLst>
        </pc:spChg>
        <pc:grpChg chg="del">
          <ac:chgData name="Ramy Kassem" userId="0cf9b853da881797" providerId="LiveId" clId="{2585B909-B6EE-4FCB-A715-5B77F97384FE}" dt="2021-10-21T15:20:56.854" v="426" actId="478"/>
          <ac:grpSpMkLst>
            <pc:docMk/>
            <pc:sldMk cId="4005421150" sldId="431"/>
            <ac:grpSpMk id="3" creationId="{00000000-0000-0000-0000-000000000000}"/>
          </ac:grpSpMkLst>
        </pc:grpChg>
        <pc:graphicFrameChg chg="add del mod">
          <ac:chgData name="Ramy Kassem" userId="0cf9b853da881797" providerId="LiveId" clId="{2585B909-B6EE-4FCB-A715-5B77F97384FE}" dt="2021-10-21T15:21:25.414" v="431"/>
          <ac:graphicFrameMkLst>
            <pc:docMk/>
            <pc:sldMk cId="4005421150" sldId="431"/>
            <ac:graphicFrameMk id="26" creationId="{609F310F-8AA0-4FA0-90C3-9D2A1880946E}"/>
          </ac:graphicFrameMkLst>
        </pc:graphicFrameChg>
        <pc:graphicFrameChg chg="add mod">
          <ac:chgData name="Ramy Kassem" userId="0cf9b853da881797" providerId="LiveId" clId="{2585B909-B6EE-4FCB-A715-5B77F97384FE}" dt="2021-10-21T15:22:09.412" v="437" actId="13249"/>
          <ac:graphicFrameMkLst>
            <pc:docMk/>
            <pc:sldMk cId="4005421150" sldId="431"/>
            <ac:graphicFrameMk id="27" creationId="{56E009D2-DF8B-4E7A-8CBE-D72D60286DAF}"/>
          </ac:graphicFrameMkLst>
        </pc:graphicFrameChg>
        <pc:cxnChg chg="add del">
          <ac:chgData name="Ramy Kassem" userId="0cf9b853da881797" providerId="LiveId" clId="{2585B909-B6EE-4FCB-A715-5B77F97384FE}" dt="2021-10-21T15:20:32.606" v="419" actId="21"/>
          <ac:cxnSpMkLst>
            <pc:docMk/>
            <pc:sldMk cId="4005421150" sldId="431"/>
            <ac:cxnSpMk id="18" creationId="{00000000-0000-0000-0000-000000000000}"/>
          </ac:cxnSpMkLst>
        </pc:cxnChg>
        <pc:cxnChg chg="add mod">
          <ac:chgData name="Ramy Kassem" userId="0cf9b853da881797" providerId="LiveId" clId="{2585B909-B6EE-4FCB-A715-5B77F97384FE}" dt="2021-10-21T15:24:18.084" v="448" actId="1076"/>
          <ac:cxnSpMkLst>
            <pc:docMk/>
            <pc:sldMk cId="4005421150" sldId="431"/>
            <ac:cxnSpMk id="30" creationId="{3E21E0F7-E151-4141-9F6B-842DF66B1BC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773680" cy="435849"/>
          </a:xfrm>
          <a:prstGeom prst="rect">
            <a:avLst/>
          </a:prstGeom>
        </p:spPr>
        <p:txBody>
          <a:bodyPr vert="horz" lIns="86192" tIns="43097" rIns="86192" bIns="43097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40" y="2"/>
            <a:ext cx="2773680" cy="435849"/>
          </a:xfrm>
          <a:prstGeom prst="rect">
            <a:avLst/>
          </a:prstGeom>
        </p:spPr>
        <p:txBody>
          <a:bodyPr vert="horz" lIns="86192" tIns="43097" rIns="86192" bIns="43097" rtlCol="0"/>
          <a:lstStyle>
            <a:lvl1pPr algn="r">
              <a:defRPr sz="1100"/>
            </a:lvl1pPr>
          </a:lstStyle>
          <a:p>
            <a:fld id="{0FE0AE53-77B3-495A-B9F1-5F43B6AA32B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3725" y="1085850"/>
            <a:ext cx="5213350" cy="2933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192" tIns="43097" rIns="86192" bIns="4309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80522"/>
            <a:ext cx="5120640" cy="3420428"/>
          </a:xfrm>
          <a:prstGeom prst="rect">
            <a:avLst/>
          </a:prstGeom>
        </p:spPr>
        <p:txBody>
          <a:bodyPr vert="horz" lIns="86192" tIns="43097" rIns="86192" bIns="4309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4"/>
            <a:ext cx="2773680" cy="435847"/>
          </a:xfrm>
          <a:prstGeom prst="rect">
            <a:avLst/>
          </a:prstGeom>
        </p:spPr>
        <p:txBody>
          <a:bodyPr vert="horz" lIns="86192" tIns="43097" rIns="86192" bIns="43097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40" y="8250954"/>
            <a:ext cx="2773680" cy="435847"/>
          </a:xfrm>
          <a:prstGeom prst="rect">
            <a:avLst/>
          </a:prstGeom>
        </p:spPr>
        <p:txBody>
          <a:bodyPr vert="horz" lIns="86192" tIns="43097" rIns="86192" bIns="43097" rtlCol="0" anchor="b"/>
          <a:lstStyle>
            <a:lvl1pPr algn="r">
              <a:defRPr sz="1100"/>
            </a:lvl1pPr>
          </a:lstStyle>
          <a:p>
            <a:fld id="{04EBFCF7-DBAE-4171-B664-49A31DA528C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5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BFCF7-DBAE-4171-B664-49A31DA528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</p:spTree>
    <p:extLst>
      <p:ext uri="{BB962C8B-B14F-4D97-AF65-F5344CB8AC3E}">
        <p14:creationId xmlns:p14="http://schemas.microsoft.com/office/powerpoint/2010/main" val="192710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61627" y="635001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425709" y="635001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489791" y="635001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058997" y="1627188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123079" y="1627188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87161" y="1627188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38175" y="2619374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702257" y="2619374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2766339" y="2619374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322397" y="3613152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5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562434" y="1482656"/>
            <a:ext cx="1280772" cy="8953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90870" y="2518275"/>
            <a:ext cx="1280772" cy="8953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52531" y="2518275"/>
            <a:ext cx="1280772" cy="8953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221428" y="2514834"/>
            <a:ext cx="1280772" cy="8953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138106" y="1482656"/>
            <a:ext cx="1280772" cy="8953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773808" y="3532984"/>
            <a:ext cx="1280772" cy="8953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356139" y="3532984"/>
            <a:ext cx="1280772" cy="8953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Cr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36170" y="1491268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480030" y="1491268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123890" y="1491268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767750" y="1491268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411611" y="1491268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36170" y="2990521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2480030" y="2990521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4123890" y="2990521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5767750" y="2990521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7411611" y="2990521"/>
            <a:ext cx="895352" cy="895352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8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fessional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99632" y="1687147"/>
            <a:ext cx="1305820" cy="1305820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944538" y="1687147"/>
            <a:ext cx="1305820" cy="1305820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889444" y="1687147"/>
            <a:ext cx="1305820" cy="1305820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834351" y="1687147"/>
            <a:ext cx="1305820" cy="1305820"/>
          </a:xfrm>
          <a:prstGeom prst="ellipse">
            <a:avLst/>
          </a:prstGeom>
          <a:ln w="12700">
            <a:noFill/>
          </a:ln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343400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679171" y="1900238"/>
            <a:ext cx="2652713" cy="13589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96242" y="1511339"/>
            <a:ext cx="2652713" cy="13589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679171" y="1564678"/>
            <a:ext cx="2652713" cy="13589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96242" y="795118"/>
            <a:ext cx="2652713" cy="13589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 Says Abou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079975" y="2923457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958297" y="2923457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870010" y="2923457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Picture at Right 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529263" y="-1588"/>
            <a:ext cx="3614737" cy="5145088"/>
          </a:xfrm>
          <a:custGeom>
            <a:avLst/>
            <a:gdLst>
              <a:gd name="connsiteX0" fmla="*/ 0 w 3614737"/>
              <a:gd name="connsiteY0" fmla="*/ 0 h 5145088"/>
              <a:gd name="connsiteX1" fmla="*/ 3614737 w 3614737"/>
              <a:gd name="connsiteY1" fmla="*/ 0 h 5145088"/>
              <a:gd name="connsiteX2" fmla="*/ 3614737 w 3614737"/>
              <a:gd name="connsiteY2" fmla="*/ 5145088 h 5145088"/>
              <a:gd name="connsiteX3" fmla="*/ 0 w 3614737"/>
              <a:gd name="connsiteY3" fmla="*/ 5145088 h 5145088"/>
              <a:gd name="connsiteX4" fmla="*/ 0 w 3614737"/>
              <a:gd name="connsiteY4" fmla="*/ 0 h 5145088"/>
              <a:gd name="connsiteX0" fmla="*/ 1852612 w 3614737"/>
              <a:gd name="connsiteY0" fmla="*/ 1587 h 5145088"/>
              <a:gd name="connsiteX1" fmla="*/ 3614737 w 3614737"/>
              <a:gd name="connsiteY1" fmla="*/ 0 h 5145088"/>
              <a:gd name="connsiteX2" fmla="*/ 3614737 w 3614737"/>
              <a:gd name="connsiteY2" fmla="*/ 5145088 h 5145088"/>
              <a:gd name="connsiteX3" fmla="*/ 0 w 3614737"/>
              <a:gd name="connsiteY3" fmla="*/ 5145088 h 5145088"/>
              <a:gd name="connsiteX4" fmla="*/ 1852612 w 3614737"/>
              <a:gd name="connsiteY4" fmla="*/ 1587 h 51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4737" h="5145088">
                <a:moveTo>
                  <a:pt x="1852612" y="1587"/>
                </a:moveTo>
                <a:lnTo>
                  <a:pt x="3614737" y="0"/>
                </a:lnTo>
                <a:lnTo>
                  <a:pt x="3614737" y="5145088"/>
                </a:lnTo>
                <a:lnTo>
                  <a:pt x="0" y="5145088"/>
                </a:lnTo>
                <a:lnTo>
                  <a:pt x="1852612" y="1587"/>
                </a:lnTo>
                <a:close/>
              </a:path>
            </a:pathLst>
          </a:custGeom>
        </p:spPr>
        <p:txBody>
          <a:bodyPr/>
          <a:lstStyle>
            <a:lvl1pPr>
              <a:defRPr sz="14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6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Picture at Right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61137" y="1522552"/>
            <a:ext cx="3591875" cy="25109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</p:spTree>
    <p:extLst>
      <p:ext uri="{BB962C8B-B14F-4D97-AF65-F5344CB8AC3E}">
        <p14:creationId xmlns:p14="http://schemas.microsoft.com/office/powerpoint/2010/main" val="30768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Right 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74334" y="-2118"/>
            <a:ext cx="4669666" cy="5145617"/>
          </a:xfrm>
          <a:custGeom>
            <a:avLst/>
            <a:gdLst>
              <a:gd name="connsiteX0" fmla="*/ 0 w 4669666"/>
              <a:gd name="connsiteY0" fmla="*/ 0 h 5143500"/>
              <a:gd name="connsiteX1" fmla="*/ 4669666 w 4669666"/>
              <a:gd name="connsiteY1" fmla="*/ 0 h 5143500"/>
              <a:gd name="connsiteX2" fmla="*/ 4669666 w 4669666"/>
              <a:gd name="connsiteY2" fmla="*/ 5143500 h 5143500"/>
              <a:gd name="connsiteX3" fmla="*/ 0 w 4669666"/>
              <a:gd name="connsiteY3" fmla="*/ 5143500 h 5143500"/>
              <a:gd name="connsiteX4" fmla="*/ 0 w 4669666"/>
              <a:gd name="connsiteY4" fmla="*/ 0 h 5143500"/>
              <a:gd name="connsiteX0" fmla="*/ 1856316 w 4669666"/>
              <a:gd name="connsiteY0" fmla="*/ 0 h 5145617"/>
              <a:gd name="connsiteX1" fmla="*/ 4669666 w 4669666"/>
              <a:gd name="connsiteY1" fmla="*/ 2117 h 5145617"/>
              <a:gd name="connsiteX2" fmla="*/ 4669666 w 4669666"/>
              <a:gd name="connsiteY2" fmla="*/ 5145617 h 5145617"/>
              <a:gd name="connsiteX3" fmla="*/ 0 w 4669666"/>
              <a:gd name="connsiteY3" fmla="*/ 5145617 h 5145617"/>
              <a:gd name="connsiteX4" fmla="*/ 1856316 w 4669666"/>
              <a:gd name="connsiteY4" fmla="*/ 0 h 514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666" h="5145617">
                <a:moveTo>
                  <a:pt x="1856316" y="0"/>
                </a:moveTo>
                <a:lnTo>
                  <a:pt x="4669666" y="2117"/>
                </a:lnTo>
                <a:lnTo>
                  <a:pt x="4669666" y="5145617"/>
                </a:lnTo>
                <a:lnTo>
                  <a:pt x="0" y="5145617"/>
                </a:lnTo>
                <a:lnTo>
                  <a:pt x="1856316" y="0"/>
                </a:lnTo>
                <a:close/>
              </a:path>
            </a:pathLst>
          </a:custGeom>
        </p:spPr>
        <p:txBody>
          <a:bodyPr/>
          <a:lstStyle>
            <a:lvl1pPr>
              <a:defRPr sz="14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9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</p:spTree>
    <p:extLst>
      <p:ext uri="{BB962C8B-B14F-4D97-AF65-F5344CB8AC3E}">
        <p14:creationId xmlns:p14="http://schemas.microsoft.com/office/powerpoint/2010/main" val="24758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Right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11288" y="-1543"/>
            <a:ext cx="4832712" cy="514761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  <a:gd name="connsiteX0" fmla="*/ 0 w 12191"/>
              <a:gd name="connsiteY0" fmla="*/ 10003 h 10003"/>
              <a:gd name="connsiteX1" fmla="*/ 4713 w 12191"/>
              <a:gd name="connsiteY1" fmla="*/ 0 h 10003"/>
              <a:gd name="connsiteX2" fmla="*/ 12191 w 12191"/>
              <a:gd name="connsiteY2" fmla="*/ 0 h 10003"/>
              <a:gd name="connsiteX3" fmla="*/ 9683 w 12191"/>
              <a:gd name="connsiteY3" fmla="*/ 9968 h 10003"/>
              <a:gd name="connsiteX4" fmla="*/ 0 w 12191"/>
              <a:gd name="connsiteY4" fmla="*/ 10003 h 10003"/>
              <a:gd name="connsiteX0" fmla="*/ 0 w 12191"/>
              <a:gd name="connsiteY0" fmla="*/ 10003 h 10005"/>
              <a:gd name="connsiteX1" fmla="*/ 4713 w 12191"/>
              <a:gd name="connsiteY1" fmla="*/ 0 h 10005"/>
              <a:gd name="connsiteX2" fmla="*/ 12191 w 12191"/>
              <a:gd name="connsiteY2" fmla="*/ 0 h 10005"/>
              <a:gd name="connsiteX3" fmla="*/ 7496 w 12191"/>
              <a:gd name="connsiteY3" fmla="*/ 10005 h 10005"/>
              <a:gd name="connsiteX4" fmla="*/ 0 w 12191"/>
              <a:gd name="connsiteY4" fmla="*/ 10003 h 10005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496 w 12191"/>
              <a:gd name="connsiteY3" fmla="*/ 10008 h 10008"/>
              <a:gd name="connsiteX4" fmla="*/ 0 w 12191"/>
              <a:gd name="connsiteY4" fmla="*/ 10006 h 10008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512 w 12191"/>
              <a:gd name="connsiteY3" fmla="*/ 10008 h 10008"/>
              <a:gd name="connsiteX4" fmla="*/ 0 w 12191"/>
              <a:gd name="connsiteY4" fmla="*/ 10006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" h="10008">
                <a:moveTo>
                  <a:pt x="0" y="10006"/>
                </a:moveTo>
                <a:lnTo>
                  <a:pt x="4685" y="0"/>
                </a:lnTo>
                <a:lnTo>
                  <a:pt x="12191" y="3"/>
                </a:lnTo>
                <a:lnTo>
                  <a:pt x="7512" y="10008"/>
                </a:lnTo>
                <a:lnTo>
                  <a:pt x="0" y="10006"/>
                </a:lnTo>
                <a:close/>
              </a:path>
            </a:pathLst>
          </a:custGeom>
        </p:spPr>
        <p:txBody>
          <a:bodyPr/>
          <a:lstStyle>
            <a:lvl1pPr>
              <a:defRPr sz="14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Freeform 25"/>
          <p:cNvSpPr>
            <a:spLocks/>
          </p:cNvSpPr>
          <p:nvPr userDrawn="1"/>
        </p:nvSpPr>
        <p:spPr bwMode="auto">
          <a:xfrm>
            <a:off x="795070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38175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l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367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</p:spTree>
    <p:extLst>
      <p:ext uri="{BB962C8B-B14F-4D97-AF65-F5344CB8AC3E}">
        <p14:creationId xmlns:p14="http://schemas.microsoft.com/office/powerpoint/2010/main" val="16821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Left 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3176"/>
            <a:ext cx="4669666" cy="5146675"/>
          </a:xfrm>
          <a:custGeom>
            <a:avLst/>
            <a:gdLst>
              <a:gd name="connsiteX0" fmla="*/ 0 w 4669666"/>
              <a:gd name="connsiteY0" fmla="*/ 0 h 5143500"/>
              <a:gd name="connsiteX1" fmla="*/ 4669666 w 4669666"/>
              <a:gd name="connsiteY1" fmla="*/ 0 h 5143500"/>
              <a:gd name="connsiteX2" fmla="*/ 4669666 w 4669666"/>
              <a:gd name="connsiteY2" fmla="*/ 5143500 h 5143500"/>
              <a:gd name="connsiteX3" fmla="*/ 0 w 4669666"/>
              <a:gd name="connsiteY3" fmla="*/ 5143500 h 5143500"/>
              <a:gd name="connsiteX4" fmla="*/ 0 w 4669666"/>
              <a:gd name="connsiteY4" fmla="*/ 0 h 5143500"/>
              <a:gd name="connsiteX0" fmla="*/ 0 w 4669666"/>
              <a:gd name="connsiteY0" fmla="*/ 3175 h 5146675"/>
              <a:gd name="connsiteX1" fmla="*/ 2813878 w 4669666"/>
              <a:gd name="connsiteY1" fmla="*/ 0 h 5146675"/>
              <a:gd name="connsiteX2" fmla="*/ 4669666 w 4669666"/>
              <a:gd name="connsiteY2" fmla="*/ 5146675 h 5146675"/>
              <a:gd name="connsiteX3" fmla="*/ 0 w 4669666"/>
              <a:gd name="connsiteY3" fmla="*/ 5146675 h 5146675"/>
              <a:gd name="connsiteX4" fmla="*/ 0 w 4669666"/>
              <a:gd name="connsiteY4" fmla="*/ 3175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666" h="5146675">
                <a:moveTo>
                  <a:pt x="0" y="3175"/>
                </a:moveTo>
                <a:lnTo>
                  <a:pt x="2813878" y="0"/>
                </a:lnTo>
                <a:lnTo>
                  <a:pt x="4669666" y="5146675"/>
                </a:lnTo>
                <a:lnTo>
                  <a:pt x="0" y="5146675"/>
                </a:lnTo>
                <a:lnTo>
                  <a:pt x="0" y="3175"/>
                </a:lnTo>
                <a:close/>
              </a:path>
            </a:pathLst>
          </a:custGeom>
        </p:spPr>
        <p:txBody>
          <a:bodyPr/>
          <a:lstStyle>
            <a:lvl1pPr>
              <a:defRPr sz="14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at Left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-1543"/>
            <a:ext cx="4832712" cy="514761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  <a:gd name="connsiteX0" fmla="*/ 0 w 12191"/>
              <a:gd name="connsiteY0" fmla="*/ 10003 h 10003"/>
              <a:gd name="connsiteX1" fmla="*/ 4713 w 12191"/>
              <a:gd name="connsiteY1" fmla="*/ 0 h 10003"/>
              <a:gd name="connsiteX2" fmla="*/ 12191 w 12191"/>
              <a:gd name="connsiteY2" fmla="*/ 0 h 10003"/>
              <a:gd name="connsiteX3" fmla="*/ 9683 w 12191"/>
              <a:gd name="connsiteY3" fmla="*/ 9968 h 10003"/>
              <a:gd name="connsiteX4" fmla="*/ 0 w 12191"/>
              <a:gd name="connsiteY4" fmla="*/ 10003 h 10003"/>
              <a:gd name="connsiteX0" fmla="*/ 0 w 12191"/>
              <a:gd name="connsiteY0" fmla="*/ 10003 h 10005"/>
              <a:gd name="connsiteX1" fmla="*/ 4713 w 12191"/>
              <a:gd name="connsiteY1" fmla="*/ 0 h 10005"/>
              <a:gd name="connsiteX2" fmla="*/ 12191 w 12191"/>
              <a:gd name="connsiteY2" fmla="*/ 0 h 10005"/>
              <a:gd name="connsiteX3" fmla="*/ 7496 w 12191"/>
              <a:gd name="connsiteY3" fmla="*/ 10005 h 10005"/>
              <a:gd name="connsiteX4" fmla="*/ 0 w 12191"/>
              <a:gd name="connsiteY4" fmla="*/ 10003 h 10005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496 w 12191"/>
              <a:gd name="connsiteY3" fmla="*/ 10008 h 10008"/>
              <a:gd name="connsiteX4" fmla="*/ 0 w 12191"/>
              <a:gd name="connsiteY4" fmla="*/ 10006 h 10008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512 w 12191"/>
              <a:gd name="connsiteY3" fmla="*/ 10008 h 10008"/>
              <a:gd name="connsiteX4" fmla="*/ 0 w 12191"/>
              <a:gd name="connsiteY4" fmla="*/ 10006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" h="10008">
                <a:moveTo>
                  <a:pt x="0" y="10006"/>
                </a:moveTo>
                <a:lnTo>
                  <a:pt x="4685" y="0"/>
                </a:lnTo>
                <a:lnTo>
                  <a:pt x="12191" y="3"/>
                </a:lnTo>
                <a:lnTo>
                  <a:pt x="7512" y="10008"/>
                </a:lnTo>
                <a:lnTo>
                  <a:pt x="0" y="10006"/>
                </a:lnTo>
                <a:close/>
              </a:path>
            </a:pathLst>
          </a:custGeom>
        </p:spPr>
        <p:txBody>
          <a:bodyPr/>
          <a:lstStyle>
            <a:lvl1pPr>
              <a:defRPr sz="14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</p:spTree>
    <p:extLst>
      <p:ext uri="{BB962C8B-B14F-4D97-AF65-F5344CB8AC3E}">
        <p14:creationId xmlns:p14="http://schemas.microsoft.com/office/powerpoint/2010/main" val="1119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Sli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1201110" y="1120258"/>
            <a:ext cx="2205192" cy="1800870"/>
          </a:xfrm>
          <a:custGeom>
            <a:avLst/>
            <a:gdLst>
              <a:gd name="connsiteX0" fmla="*/ 649736 w 2205192"/>
              <a:gd name="connsiteY0" fmla="*/ 0 h 1800870"/>
              <a:gd name="connsiteX1" fmla="*/ 827806 w 2205192"/>
              <a:gd name="connsiteY1" fmla="*/ 92 h 1800870"/>
              <a:gd name="connsiteX2" fmla="*/ 827839 w 2205192"/>
              <a:gd name="connsiteY2" fmla="*/ 0 h 1800870"/>
              <a:gd name="connsiteX3" fmla="*/ 1012617 w 2205192"/>
              <a:gd name="connsiteY3" fmla="*/ 96 h 1800870"/>
              <a:gd name="connsiteX4" fmla="*/ 1012652 w 2205192"/>
              <a:gd name="connsiteY4" fmla="*/ 0 h 1800870"/>
              <a:gd name="connsiteX5" fmla="*/ 1190721 w 2205192"/>
              <a:gd name="connsiteY5" fmla="*/ 92 h 1800870"/>
              <a:gd name="connsiteX6" fmla="*/ 1190755 w 2205192"/>
              <a:gd name="connsiteY6" fmla="*/ 0 h 1800870"/>
              <a:gd name="connsiteX7" fmla="*/ 2205192 w 2205192"/>
              <a:gd name="connsiteY7" fmla="*/ 526 h 1800870"/>
              <a:gd name="connsiteX8" fmla="*/ 1555646 w 2205192"/>
              <a:gd name="connsiteY8" fmla="*/ 1800511 h 1800870"/>
              <a:gd name="connsiteX9" fmla="*/ 1582942 w 2205192"/>
              <a:gd name="connsiteY9" fmla="*/ 1800520 h 1800870"/>
              <a:gd name="connsiteX10" fmla="*/ 1582816 w 2205192"/>
              <a:gd name="connsiteY10" fmla="*/ 1800870 h 1800870"/>
              <a:gd name="connsiteX11" fmla="*/ 1404735 w 2205192"/>
              <a:gd name="connsiteY11" fmla="*/ 1800809 h 1800870"/>
              <a:gd name="connsiteX12" fmla="*/ 1404713 w 2205192"/>
              <a:gd name="connsiteY12" fmla="*/ 1800870 h 1800870"/>
              <a:gd name="connsiteX13" fmla="*/ 1219924 w 2205192"/>
              <a:gd name="connsiteY13" fmla="*/ 1800806 h 1800870"/>
              <a:gd name="connsiteX14" fmla="*/ 1219901 w 2205192"/>
              <a:gd name="connsiteY14" fmla="*/ 1800870 h 1800870"/>
              <a:gd name="connsiteX15" fmla="*/ 1041820 w 2205192"/>
              <a:gd name="connsiteY15" fmla="*/ 1800809 h 1800870"/>
              <a:gd name="connsiteX16" fmla="*/ 1041798 w 2205192"/>
              <a:gd name="connsiteY16" fmla="*/ 1800870 h 1800870"/>
              <a:gd name="connsiteX17" fmla="*/ 0 w 2205192"/>
              <a:gd name="connsiteY17" fmla="*/ 1800511 h 180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5192" h="1800870">
                <a:moveTo>
                  <a:pt x="649736" y="0"/>
                </a:moveTo>
                <a:lnTo>
                  <a:pt x="827806" y="92"/>
                </a:lnTo>
                <a:lnTo>
                  <a:pt x="827839" y="0"/>
                </a:lnTo>
                <a:lnTo>
                  <a:pt x="1012617" y="96"/>
                </a:lnTo>
                <a:lnTo>
                  <a:pt x="1012652" y="0"/>
                </a:lnTo>
                <a:lnTo>
                  <a:pt x="1190721" y="92"/>
                </a:lnTo>
                <a:lnTo>
                  <a:pt x="1190755" y="0"/>
                </a:lnTo>
                <a:lnTo>
                  <a:pt x="2205192" y="526"/>
                </a:lnTo>
                <a:lnTo>
                  <a:pt x="1555646" y="1800511"/>
                </a:lnTo>
                <a:lnTo>
                  <a:pt x="1582942" y="1800520"/>
                </a:lnTo>
                <a:lnTo>
                  <a:pt x="1582816" y="1800870"/>
                </a:lnTo>
                <a:lnTo>
                  <a:pt x="1404735" y="1800809"/>
                </a:lnTo>
                <a:lnTo>
                  <a:pt x="1404713" y="1800870"/>
                </a:lnTo>
                <a:lnTo>
                  <a:pt x="1219924" y="1800806"/>
                </a:lnTo>
                <a:lnTo>
                  <a:pt x="1219901" y="1800870"/>
                </a:lnTo>
                <a:lnTo>
                  <a:pt x="1041820" y="1800809"/>
                </a:lnTo>
                <a:lnTo>
                  <a:pt x="1041798" y="1800870"/>
                </a:lnTo>
                <a:lnTo>
                  <a:pt x="0" y="18005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2901499" y="1120258"/>
            <a:ext cx="2205192" cy="1800870"/>
          </a:xfrm>
          <a:custGeom>
            <a:avLst/>
            <a:gdLst>
              <a:gd name="connsiteX0" fmla="*/ 649736 w 2205192"/>
              <a:gd name="connsiteY0" fmla="*/ 0 h 1800870"/>
              <a:gd name="connsiteX1" fmla="*/ 827806 w 2205192"/>
              <a:gd name="connsiteY1" fmla="*/ 92 h 1800870"/>
              <a:gd name="connsiteX2" fmla="*/ 827839 w 2205192"/>
              <a:gd name="connsiteY2" fmla="*/ 0 h 1800870"/>
              <a:gd name="connsiteX3" fmla="*/ 1012617 w 2205192"/>
              <a:gd name="connsiteY3" fmla="*/ 96 h 1800870"/>
              <a:gd name="connsiteX4" fmla="*/ 1012652 w 2205192"/>
              <a:gd name="connsiteY4" fmla="*/ 0 h 1800870"/>
              <a:gd name="connsiteX5" fmla="*/ 1190721 w 2205192"/>
              <a:gd name="connsiteY5" fmla="*/ 92 h 1800870"/>
              <a:gd name="connsiteX6" fmla="*/ 1190755 w 2205192"/>
              <a:gd name="connsiteY6" fmla="*/ 0 h 1800870"/>
              <a:gd name="connsiteX7" fmla="*/ 2205192 w 2205192"/>
              <a:gd name="connsiteY7" fmla="*/ 526 h 1800870"/>
              <a:gd name="connsiteX8" fmla="*/ 1555646 w 2205192"/>
              <a:gd name="connsiteY8" fmla="*/ 1800511 h 1800870"/>
              <a:gd name="connsiteX9" fmla="*/ 1582942 w 2205192"/>
              <a:gd name="connsiteY9" fmla="*/ 1800520 h 1800870"/>
              <a:gd name="connsiteX10" fmla="*/ 1582816 w 2205192"/>
              <a:gd name="connsiteY10" fmla="*/ 1800870 h 1800870"/>
              <a:gd name="connsiteX11" fmla="*/ 1404735 w 2205192"/>
              <a:gd name="connsiteY11" fmla="*/ 1800809 h 1800870"/>
              <a:gd name="connsiteX12" fmla="*/ 1404713 w 2205192"/>
              <a:gd name="connsiteY12" fmla="*/ 1800870 h 1800870"/>
              <a:gd name="connsiteX13" fmla="*/ 1219924 w 2205192"/>
              <a:gd name="connsiteY13" fmla="*/ 1800806 h 1800870"/>
              <a:gd name="connsiteX14" fmla="*/ 1219901 w 2205192"/>
              <a:gd name="connsiteY14" fmla="*/ 1800870 h 1800870"/>
              <a:gd name="connsiteX15" fmla="*/ 1041820 w 2205192"/>
              <a:gd name="connsiteY15" fmla="*/ 1800809 h 1800870"/>
              <a:gd name="connsiteX16" fmla="*/ 1041798 w 2205192"/>
              <a:gd name="connsiteY16" fmla="*/ 1800870 h 1800870"/>
              <a:gd name="connsiteX17" fmla="*/ 0 w 2205192"/>
              <a:gd name="connsiteY17" fmla="*/ 1800511 h 180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5192" h="1800870">
                <a:moveTo>
                  <a:pt x="649736" y="0"/>
                </a:moveTo>
                <a:lnTo>
                  <a:pt x="827806" y="92"/>
                </a:lnTo>
                <a:lnTo>
                  <a:pt x="827839" y="0"/>
                </a:lnTo>
                <a:lnTo>
                  <a:pt x="1012617" y="96"/>
                </a:lnTo>
                <a:lnTo>
                  <a:pt x="1012652" y="0"/>
                </a:lnTo>
                <a:lnTo>
                  <a:pt x="1190721" y="92"/>
                </a:lnTo>
                <a:lnTo>
                  <a:pt x="1190755" y="0"/>
                </a:lnTo>
                <a:lnTo>
                  <a:pt x="2205192" y="526"/>
                </a:lnTo>
                <a:lnTo>
                  <a:pt x="1555646" y="1800511"/>
                </a:lnTo>
                <a:lnTo>
                  <a:pt x="1582942" y="1800520"/>
                </a:lnTo>
                <a:lnTo>
                  <a:pt x="1582816" y="1800870"/>
                </a:lnTo>
                <a:lnTo>
                  <a:pt x="1404735" y="1800809"/>
                </a:lnTo>
                <a:lnTo>
                  <a:pt x="1404713" y="1800870"/>
                </a:lnTo>
                <a:lnTo>
                  <a:pt x="1219924" y="1800806"/>
                </a:lnTo>
                <a:lnTo>
                  <a:pt x="1219901" y="1800870"/>
                </a:lnTo>
                <a:lnTo>
                  <a:pt x="1041820" y="1800809"/>
                </a:lnTo>
                <a:lnTo>
                  <a:pt x="1041798" y="1800870"/>
                </a:lnTo>
                <a:lnTo>
                  <a:pt x="0" y="18005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4601888" y="1120258"/>
            <a:ext cx="2205192" cy="1800870"/>
          </a:xfrm>
          <a:custGeom>
            <a:avLst/>
            <a:gdLst>
              <a:gd name="connsiteX0" fmla="*/ 649736 w 2205192"/>
              <a:gd name="connsiteY0" fmla="*/ 0 h 1800870"/>
              <a:gd name="connsiteX1" fmla="*/ 827806 w 2205192"/>
              <a:gd name="connsiteY1" fmla="*/ 92 h 1800870"/>
              <a:gd name="connsiteX2" fmla="*/ 827839 w 2205192"/>
              <a:gd name="connsiteY2" fmla="*/ 0 h 1800870"/>
              <a:gd name="connsiteX3" fmla="*/ 1012617 w 2205192"/>
              <a:gd name="connsiteY3" fmla="*/ 96 h 1800870"/>
              <a:gd name="connsiteX4" fmla="*/ 1012652 w 2205192"/>
              <a:gd name="connsiteY4" fmla="*/ 0 h 1800870"/>
              <a:gd name="connsiteX5" fmla="*/ 1190721 w 2205192"/>
              <a:gd name="connsiteY5" fmla="*/ 92 h 1800870"/>
              <a:gd name="connsiteX6" fmla="*/ 1190755 w 2205192"/>
              <a:gd name="connsiteY6" fmla="*/ 0 h 1800870"/>
              <a:gd name="connsiteX7" fmla="*/ 2205192 w 2205192"/>
              <a:gd name="connsiteY7" fmla="*/ 526 h 1800870"/>
              <a:gd name="connsiteX8" fmla="*/ 1555646 w 2205192"/>
              <a:gd name="connsiteY8" fmla="*/ 1800511 h 1800870"/>
              <a:gd name="connsiteX9" fmla="*/ 1582942 w 2205192"/>
              <a:gd name="connsiteY9" fmla="*/ 1800520 h 1800870"/>
              <a:gd name="connsiteX10" fmla="*/ 1582816 w 2205192"/>
              <a:gd name="connsiteY10" fmla="*/ 1800870 h 1800870"/>
              <a:gd name="connsiteX11" fmla="*/ 1404735 w 2205192"/>
              <a:gd name="connsiteY11" fmla="*/ 1800809 h 1800870"/>
              <a:gd name="connsiteX12" fmla="*/ 1404713 w 2205192"/>
              <a:gd name="connsiteY12" fmla="*/ 1800870 h 1800870"/>
              <a:gd name="connsiteX13" fmla="*/ 1219924 w 2205192"/>
              <a:gd name="connsiteY13" fmla="*/ 1800806 h 1800870"/>
              <a:gd name="connsiteX14" fmla="*/ 1219901 w 2205192"/>
              <a:gd name="connsiteY14" fmla="*/ 1800870 h 1800870"/>
              <a:gd name="connsiteX15" fmla="*/ 1041820 w 2205192"/>
              <a:gd name="connsiteY15" fmla="*/ 1800809 h 1800870"/>
              <a:gd name="connsiteX16" fmla="*/ 1041798 w 2205192"/>
              <a:gd name="connsiteY16" fmla="*/ 1800870 h 1800870"/>
              <a:gd name="connsiteX17" fmla="*/ 0 w 2205192"/>
              <a:gd name="connsiteY17" fmla="*/ 1800511 h 180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5192" h="1800870">
                <a:moveTo>
                  <a:pt x="649736" y="0"/>
                </a:moveTo>
                <a:lnTo>
                  <a:pt x="827806" y="92"/>
                </a:lnTo>
                <a:lnTo>
                  <a:pt x="827839" y="0"/>
                </a:lnTo>
                <a:lnTo>
                  <a:pt x="1012617" y="96"/>
                </a:lnTo>
                <a:lnTo>
                  <a:pt x="1012652" y="0"/>
                </a:lnTo>
                <a:lnTo>
                  <a:pt x="1190721" y="92"/>
                </a:lnTo>
                <a:lnTo>
                  <a:pt x="1190755" y="0"/>
                </a:lnTo>
                <a:lnTo>
                  <a:pt x="2205192" y="526"/>
                </a:lnTo>
                <a:lnTo>
                  <a:pt x="1555646" y="1800511"/>
                </a:lnTo>
                <a:lnTo>
                  <a:pt x="1582942" y="1800520"/>
                </a:lnTo>
                <a:lnTo>
                  <a:pt x="1582816" y="1800870"/>
                </a:lnTo>
                <a:lnTo>
                  <a:pt x="1404735" y="1800809"/>
                </a:lnTo>
                <a:lnTo>
                  <a:pt x="1404713" y="1800870"/>
                </a:lnTo>
                <a:lnTo>
                  <a:pt x="1219924" y="1800806"/>
                </a:lnTo>
                <a:lnTo>
                  <a:pt x="1219901" y="1800870"/>
                </a:lnTo>
                <a:lnTo>
                  <a:pt x="1041820" y="1800809"/>
                </a:lnTo>
                <a:lnTo>
                  <a:pt x="1041798" y="1800870"/>
                </a:lnTo>
                <a:lnTo>
                  <a:pt x="0" y="18005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6302277" y="1120258"/>
            <a:ext cx="2205192" cy="1800870"/>
          </a:xfrm>
          <a:custGeom>
            <a:avLst/>
            <a:gdLst>
              <a:gd name="connsiteX0" fmla="*/ 649736 w 2205192"/>
              <a:gd name="connsiteY0" fmla="*/ 0 h 1800870"/>
              <a:gd name="connsiteX1" fmla="*/ 827806 w 2205192"/>
              <a:gd name="connsiteY1" fmla="*/ 92 h 1800870"/>
              <a:gd name="connsiteX2" fmla="*/ 827839 w 2205192"/>
              <a:gd name="connsiteY2" fmla="*/ 0 h 1800870"/>
              <a:gd name="connsiteX3" fmla="*/ 1012617 w 2205192"/>
              <a:gd name="connsiteY3" fmla="*/ 96 h 1800870"/>
              <a:gd name="connsiteX4" fmla="*/ 1012652 w 2205192"/>
              <a:gd name="connsiteY4" fmla="*/ 0 h 1800870"/>
              <a:gd name="connsiteX5" fmla="*/ 1190721 w 2205192"/>
              <a:gd name="connsiteY5" fmla="*/ 92 h 1800870"/>
              <a:gd name="connsiteX6" fmla="*/ 1190755 w 2205192"/>
              <a:gd name="connsiteY6" fmla="*/ 0 h 1800870"/>
              <a:gd name="connsiteX7" fmla="*/ 2205192 w 2205192"/>
              <a:gd name="connsiteY7" fmla="*/ 526 h 1800870"/>
              <a:gd name="connsiteX8" fmla="*/ 1555646 w 2205192"/>
              <a:gd name="connsiteY8" fmla="*/ 1800511 h 1800870"/>
              <a:gd name="connsiteX9" fmla="*/ 1582942 w 2205192"/>
              <a:gd name="connsiteY9" fmla="*/ 1800520 h 1800870"/>
              <a:gd name="connsiteX10" fmla="*/ 1582816 w 2205192"/>
              <a:gd name="connsiteY10" fmla="*/ 1800870 h 1800870"/>
              <a:gd name="connsiteX11" fmla="*/ 1404735 w 2205192"/>
              <a:gd name="connsiteY11" fmla="*/ 1800809 h 1800870"/>
              <a:gd name="connsiteX12" fmla="*/ 1404713 w 2205192"/>
              <a:gd name="connsiteY12" fmla="*/ 1800870 h 1800870"/>
              <a:gd name="connsiteX13" fmla="*/ 1219924 w 2205192"/>
              <a:gd name="connsiteY13" fmla="*/ 1800806 h 1800870"/>
              <a:gd name="connsiteX14" fmla="*/ 1219901 w 2205192"/>
              <a:gd name="connsiteY14" fmla="*/ 1800870 h 1800870"/>
              <a:gd name="connsiteX15" fmla="*/ 1041820 w 2205192"/>
              <a:gd name="connsiteY15" fmla="*/ 1800809 h 1800870"/>
              <a:gd name="connsiteX16" fmla="*/ 1041798 w 2205192"/>
              <a:gd name="connsiteY16" fmla="*/ 1800870 h 1800870"/>
              <a:gd name="connsiteX17" fmla="*/ 0 w 2205192"/>
              <a:gd name="connsiteY17" fmla="*/ 1800511 h 180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5192" h="1800870">
                <a:moveTo>
                  <a:pt x="649736" y="0"/>
                </a:moveTo>
                <a:lnTo>
                  <a:pt x="827806" y="92"/>
                </a:lnTo>
                <a:lnTo>
                  <a:pt x="827839" y="0"/>
                </a:lnTo>
                <a:lnTo>
                  <a:pt x="1012617" y="96"/>
                </a:lnTo>
                <a:lnTo>
                  <a:pt x="1012652" y="0"/>
                </a:lnTo>
                <a:lnTo>
                  <a:pt x="1190721" y="92"/>
                </a:lnTo>
                <a:lnTo>
                  <a:pt x="1190755" y="0"/>
                </a:lnTo>
                <a:lnTo>
                  <a:pt x="2205192" y="526"/>
                </a:lnTo>
                <a:lnTo>
                  <a:pt x="1555646" y="1800511"/>
                </a:lnTo>
                <a:lnTo>
                  <a:pt x="1582942" y="1800520"/>
                </a:lnTo>
                <a:lnTo>
                  <a:pt x="1582816" y="1800870"/>
                </a:lnTo>
                <a:lnTo>
                  <a:pt x="1404735" y="1800809"/>
                </a:lnTo>
                <a:lnTo>
                  <a:pt x="1404713" y="1800870"/>
                </a:lnTo>
                <a:lnTo>
                  <a:pt x="1219924" y="1800806"/>
                </a:lnTo>
                <a:lnTo>
                  <a:pt x="1219901" y="1800870"/>
                </a:lnTo>
                <a:lnTo>
                  <a:pt x="1041820" y="1800809"/>
                </a:lnTo>
                <a:lnTo>
                  <a:pt x="1041798" y="1800870"/>
                </a:lnTo>
                <a:lnTo>
                  <a:pt x="0" y="18005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ervi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65678" y="150243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59949" y="150243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554220" y="150243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343729" y="150243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ictures at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887484" y="3048000"/>
            <a:ext cx="2361625" cy="2098072"/>
          </a:xfrm>
          <a:custGeom>
            <a:avLst/>
            <a:gdLst>
              <a:gd name="connsiteX0" fmla="*/ 756964 w 2361625"/>
              <a:gd name="connsiteY0" fmla="*/ 0 h 2098072"/>
              <a:gd name="connsiteX1" fmla="*/ 1179693 w 2361625"/>
              <a:gd name="connsiteY1" fmla="*/ 219 h 2098072"/>
              <a:gd name="connsiteX2" fmla="*/ 1179772 w 2361625"/>
              <a:gd name="connsiteY2" fmla="*/ 0 h 2098072"/>
              <a:gd name="connsiteX3" fmla="*/ 2361625 w 2361625"/>
              <a:gd name="connsiteY3" fmla="*/ 613 h 2098072"/>
              <a:gd name="connsiteX4" fmla="*/ 1604882 w 2361625"/>
              <a:gd name="connsiteY4" fmla="*/ 2097653 h 2098072"/>
              <a:gd name="connsiteX5" fmla="*/ 1636683 w 2361625"/>
              <a:gd name="connsiteY5" fmla="*/ 2097664 h 2098072"/>
              <a:gd name="connsiteX6" fmla="*/ 1636536 w 2361625"/>
              <a:gd name="connsiteY6" fmla="*/ 2098072 h 2098072"/>
              <a:gd name="connsiteX7" fmla="*/ 1213781 w 2361625"/>
              <a:gd name="connsiteY7" fmla="*/ 2097926 h 2098072"/>
              <a:gd name="connsiteX8" fmla="*/ 1213728 w 2361625"/>
              <a:gd name="connsiteY8" fmla="*/ 2098072 h 2098072"/>
              <a:gd name="connsiteX9" fmla="*/ 0 w 2361625"/>
              <a:gd name="connsiteY9" fmla="*/ 2097653 h 209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625" h="2098072">
                <a:moveTo>
                  <a:pt x="756964" y="0"/>
                </a:moveTo>
                <a:lnTo>
                  <a:pt x="1179693" y="219"/>
                </a:lnTo>
                <a:lnTo>
                  <a:pt x="1179772" y="0"/>
                </a:lnTo>
                <a:lnTo>
                  <a:pt x="2361625" y="613"/>
                </a:lnTo>
                <a:lnTo>
                  <a:pt x="1604882" y="2097653"/>
                </a:lnTo>
                <a:lnTo>
                  <a:pt x="1636683" y="2097664"/>
                </a:lnTo>
                <a:lnTo>
                  <a:pt x="1636536" y="2098072"/>
                </a:lnTo>
                <a:lnTo>
                  <a:pt x="1213781" y="2097926"/>
                </a:lnTo>
                <a:lnTo>
                  <a:pt x="1213728" y="2098072"/>
                </a:lnTo>
                <a:lnTo>
                  <a:pt x="0" y="209765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2638135" y="3048000"/>
            <a:ext cx="2361625" cy="2098072"/>
          </a:xfrm>
          <a:custGeom>
            <a:avLst/>
            <a:gdLst>
              <a:gd name="connsiteX0" fmla="*/ 756964 w 2361625"/>
              <a:gd name="connsiteY0" fmla="*/ 0 h 2098072"/>
              <a:gd name="connsiteX1" fmla="*/ 1179693 w 2361625"/>
              <a:gd name="connsiteY1" fmla="*/ 219 h 2098072"/>
              <a:gd name="connsiteX2" fmla="*/ 1179772 w 2361625"/>
              <a:gd name="connsiteY2" fmla="*/ 0 h 2098072"/>
              <a:gd name="connsiteX3" fmla="*/ 2361625 w 2361625"/>
              <a:gd name="connsiteY3" fmla="*/ 613 h 2098072"/>
              <a:gd name="connsiteX4" fmla="*/ 1604882 w 2361625"/>
              <a:gd name="connsiteY4" fmla="*/ 2097653 h 2098072"/>
              <a:gd name="connsiteX5" fmla="*/ 1636683 w 2361625"/>
              <a:gd name="connsiteY5" fmla="*/ 2097664 h 2098072"/>
              <a:gd name="connsiteX6" fmla="*/ 1636536 w 2361625"/>
              <a:gd name="connsiteY6" fmla="*/ 2098072 h 2098072"/>
              <a:gd name="connsiteX7" fmla="*/ 1213781 w 2361625"/>
              <a:gd name="connsiteY7" fmla="*/ 2097926 h 2098072"/>
              <a:gd name="connsiteX8" fmla="*/ 1213728 w 2361625"/>
              <a:gd name="connsiteY8" fmla="*/ 2098072 h 2098072"/>
              <a:gd name="connsiteX9" fmla="*/ 0 w 2361625"/>
              <a:gd name="connsiteY9" fmla="*/ 2097653 h 209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625" h="2098072">
                <a:moveTo>
                  <a:pt x="756964" y="0"/>
                </a:moveTo>
                <a:lnTo>
                  <a:pt x="1179693" y="219"/>
                </a:lnTo>
                <a:lnTo>
                  <a:pt x="1179772" y="0"/>
                </a:lnTo>
                <a:lnTo>
                  <a:pt x="2361625" y="613"/>
                </a:lnTo>
                <a:lnTo>
                  <a:pt x="1604882" y="2097653"/>
                </a:lnTo>
                <a:lnTo>
                  <a:pt x="1636683" y="2097664"/>
                </a:lnTo>
                <a:lnTo>
                  <a:pt x="1636536" y="2098072"/>
                </a:lnTo>
                <a:lnTo>
                  <a:pt x="1213781" y="2097926"/>
                </a:lnTo>
                <a:lnTo>
                  <a:pt x="1213728" y="2098072"/>
                </a:lnTo>
                <a:lnTo>
                  <a:pt x="0" y="209765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4388786" y="3048000"/>
            <a:ext cx="2361625" cy="2098072"/>
          </a:xfrm>
          <a:custGeom>
            <a:avLst/>
            <a:gdLst>
              <a:gd name="connsiteX0" fmla="*/ 756964 w 2361625"/>
              <a:gd name="connsiteY0" fmla="*/ 0 h 2098072"/>
              <a:gd name="connsiteX1" fmla="*/ 1179693 w 2361625"/>
              <a:gd name="connsiteY1" fmla="*/ 219 h 2098072"/>
              <a:gd name="connsiteX2" fmla="*/ 1179772 w 2361625"/>
              <a:gd name="connsiteY2" fmla="*/ 0 h 2098072"/>
              <a:gd name="connsiteX3" fmla="*/ 2361625 w 2361625"/>
              <a:gd name="connsiteY3" fmla="*/ 613 h 2098072"/>
              <a:gd name="connsiteX4" fmla="*/ 1604882 w 2361625"/>
              <a:gd name="connsiteY4" fmla="*/ 2097653 h 2098072"/>
              <a:gd name="connsiteX5" fmla="*/ 1636683 w 2361625"/>
              <a:gd name="connsiteY5" fmla="*/ 2097664 h 2098072"/>
              <a:gd name="connsiteX6" fmla="*/ 1636536 w 2361625"/>
              <a:gd name="connsiteY6" fmla="*/ 2098072 h 2098072"/>
              <a:gd name="connsiteX7" fmla="*/ 1213781 w 2361625"/>
              <a:gd name="connsiteY7" fmla="*/ 2097926 h 2098072"/>
              <a:gd name="connsiteX8" fmla="*/ 1213728 w 2361625"/>
              <a:gd name="connsiteY8" fmla="*/ 2098072 h 2098072"/>
              <a:gd name="connsiteX9" fmla="*/ 0 w 2361625"/>
              <a:gd name="connsiteY9" fmla="*/ 2097653 h 209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625" h="2098072">
                <a:moveTo>
                  <a:pt x="756964" y="0"/>
                </a:moveTo>
                <a:lnTo>
                  <a:pt x="1179693" y="219"/>
                </a:lnTo>
                <a:lnTo>
                  <a:pt x="1179772" y="0"/>
                </a:lnTo>
                <a:lnTo>
                  <a:pt x="2361625" y="613"/>
                </a:lnTo>
                <a:lnTo>
                  <a:pt x="1604882" y="2097653"/>
                </a:lnTo>
                <a:lnTo>
                  <a:pt x="1636683" y="2097664"/>
                </a:lnTo>
                <a:lnTo>
                  <a:pt x="1636536" y="2098072"/>
                </a:lnTo>
                <a:lnTo>
                  <a:pt x="1213781" y="2097926"/>
                </a:lnTo>
                <a:lnTo>
                  <a:pt x="1213728" y="2098072"/>
                </a:lnTo>
                <a:lnTo>
                  <a:pt x="0" y="209765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6139438" y="3048000"/>
            <a:ext cx="2361625" cy="2098072"/>
          </a:xfrm>
          <a:custGeom>
            <a:avLst/>
            <a:gdLst>
              <a:gd name="connsiteX0" fmla="*/ 756964 w 2361625"/>
              <a:gd name="connsiteY0" fmla="*/ 0 h 2098072"/>
              <a:gd name="connsiteX1" fmla="*/ 1179693 w 2361625"/>
              <a:gd name="connsiteY1" fmla="*/ 219 h 2098072"/>
              <a:gd name="connsiteX2" fmla="*/ 1179772 w 2361625"/>
              <a:gd name="connsiteY2" fmla="*/ 0 h 2098072"/>
              <a:gd name="connsiteX3" fmla="*/ 2361625 w 2361625"/>
              <a:gd name="connsiteY3" fmla="*/ 613 h 2098072"/>
              <a:gd name="connsiteX4" fmla="*/ 1604882 w 2361625"/>
              <a:gd name="connsiteY4" fmla="*/ 2097653 h 2098072"/>
              <a:gd name="connsiteX5" fmla="*/ 1636683 w 2361625"/>
              <a:gd name="connsiteY5" fmla="*/ 2097664 h 2098072"/>
              <a:gd name="connsiteX6" fmla="*/ 1636536 w 2361625"/>
              <a:gd name="connsiteY6" fmla="*/ 2098072 h 2098072"/>
              <a:gd name="connsiteX7" fmla="*/ 1213781 w 2361625"/>
              <a:gd name="connsiteY7" fmla="*/ 2097926 h 2098072"/>
              <a:gd name="connsiteX8" fmla="*/ 1213728 w 2361625"/>
              <a:gd name="connsiteY8" fmla="*/ 2098072 h 2098072"/>
              <a:gd name="connsiteX9" fmla="*/ 0 w 2361625"/>
              <a:gd name="connsiteY9" fmla="*/ 2097653 h 209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625" h="2098072">
                <a:moveTo>
                  <a:pt x="756964" y="0"/>
                </a:moveTo>
                <a:lnTo>
                  <a:pt x="1179693" y="219"/>
                </a:lnTo>
                <a:lnTo>
                  <a:pt x="1179772" y="0"/>
                </a:lnTo>
                <a:lnTo>
                  <a:pt x="2361625" y="613"/>
                </a:lnTo>
                <a:lnTo>
                  <a:pt x="1604882" y="2097653"/>
                </a:lnTo>
                <a:lnTo>
                  <a:pt x="1636683" y="2097664"/>
                </a:lnTo>
                <a:lnTo>
                  <a:pt x="1636536" y="2098072"/>
                </a:lnTo>
                <a:lnTo>
                  <a:pt x="1213781" y="2097926"/>
                </a:lnTo>
                <a:lnTo>
                  <a:pt x="1213728" y="2098072"/>
                </a:lnTo>
                <a:lnTo>
                  <a:pt x="0" y="209765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712067" y="2576797"/>
            <a:ext cx="1793550" cy="191041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  <a:gd name="connsiteX0" fmla="*/ 0 w 12191"/>
              <a:gd name="connsiteY0" fmla="*/ 10003 h 10003"/>
              <a:gd name="connsiteX1" fmla="*/ 4713 w 12191"/>
              <a:gd name="connsiteY1" fmla="*/ 0 h 10003"/>
              <a:gd name="connsiteX2" fmla="*/ 12191 w 12191"/>
              <a:gd name="connsiteY2" fmla="*/ 0 h 10003"/>
              <a:gd name="connsiteX3" fmla="*/ 9683 w 12191"/>
              <a:gd name="connsiteY3" fmla="*/ 9968 h 10003"/>
              <a:gd name="connsiteX4" fmla="*/ 0 w 12191"/>
              <a:gd name="connsiteY4" fmla="*/ 10003 h 10003"/>
              <a:gd name="connsiteX0" fmla="*/ 0 w 12191"/>
              <a:gd name="connsiteY0" fmla="*/ 10003 h 10005"/>
              <a:gd name="connsiteX1" fmla="*/ 4713 w 12191"/>
              <a:gd name="connsiteY1" fmla="*/ 0 h 10005"/>
              <a:gd name="connsiteX2" fmla="*/ 12191 w 12191"/>
              <a:gd name="connsiteY2" fmla="*/ 0 h 10005"/>
              <a:gd name="connsiteX3" fmla="*/ 7496 w 12191"/>
              <a:gd name="connsiteY3" fmla="*/ 10005 h 10005"/>
              <a:gd name="connsiteX4" fmla="*/ 0 w 12191"/>
              <a:gd name="connsiteY4" fmla="*/ 10003 h 10005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496 w 12191"/>
              <a:gd name="connsiteY3" fmla="*/ 10008 h 10008"/>
              <a:gd name="connsiteX4" fmla="*/ 0 w 12191"/>
              <a:gd name="connsiteY4" fmla="*/ 10006 h 10008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512 w 12191"/>
              <a:gd name="connsiteY3" fmla="*/ 10008 h 10008"/>
              <a:gd name="connsiteX4" fmla="*/ 0 w 12191"/>
              <a:gd name="connsiteY4" fmla="*/ 10006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" h="10008">
                <a:moveTo>
                  <a:pt x="0" y="10006"/>
                </a:moveTo>
                <a:lnTo>
                  <a:pt x="4685" y="0"/>
                </a:lnTo>
                <a:lnTo>
                  <a:pt x="12191" y="3"/>
                </a:lnTo>
                <a:lnTo>
                  <a:pt x="7512" y="10008"/>
                </a:lnTo>
                <a:lnTo>
                  <a:pt x="0" y="10006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04451" y="624279"/>
            <a:ext cx="1793550" cy="191041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  <a:gd name="connsiteX0" fmla="*/ 0 w 12191"/>
              <a:gd name="connsiteY0" fmla="*/ 10003 h 10003"/>
              <a:gd name="connsiteX1" fmla="*/ 4713 w 12191"/>
              <a:gd name="connsiteY1" fmla="*/ 0 h 10003"/>
              <a:gd name="connsiteX2" fmla="*/ 12191 w 12191"/>
              <a:gd name="connsiteY2" fmla="*/ 0 h 10003"/>
              <a:gd name="connsiteX3" fmla="*/ 9683 w 12191"/>
              <a:gd name="connsiteY3" fmla="*/ 9968 h 10003"/>
              <a:gd name="connsiteX4" fmla="*/ 0 w 12191"/>
              <a:gd name="connsiteY4" fmla="*/ 10003 h 10003"/>
              <a:gd name="connsiteX0" fmla="*/ 0 w 12191"/>
              <a:gd name="connsiteY0" fmla="*/ 10003 h 10005"/>
              <a:gd name="connsiteX1" fmla="*/ 4713 w 12191"/>
              <a:gd name="connsiteY1" fmla="*/ 0 h 10005"/>
              <a:gd name="connsiteX2" fmla="*/ 12191 w 12191"/>
              <a:gd name="connsiteY2" fmla="*/ 0 h 10005"/>
              <a:gd name="connsiteX3" fmla="*/ 7496 w 12191"/>
              <a:gd name="connsiteY3" fmla="*/ 10005 h 10005"/>
              <a:gd name="connsiteX4" fmla="*/ 0 w 12191"/>
              <a:gd name="connsiteY4" fmla="*/ 10003 h 10005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496 w 12191"/>
              <a:gd name="connsiteY3" fmla="*/ 10008 h 10008"/>
              <a:gd name="connsiteX4" fmla="*/ 0 w 12191"/>
              <a:gd name="connsiteY4" fmla="*/ 10006 h 10008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512 w 12191"/>
              <a:gd name="connsiteY3" fmla="*/ 10008 h 10008"/>
              <a:gd name="connsiteX4" fmla="*/ 0 w 12191"/>
              <a:gd name="connsiteY4" fmla="*/ 10006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" h="10008">
                <a:moveTo>
                  <a:pt x="0" y="10006"/>
                </a:moveTo>
                <a:lnTo>
                  <a:pt x="4685" y="0"/>
                </a:lnTo>
                <a:lnTo>
                  <a:pt x="12191" y="3"/>
                </a:lnTo>
                <a:lnTo>
                  <a:pt x="7512" y="10008"/>
                </a:lnTo>
                <a:lnTo>
                  <a:pt x="0" y="10006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30567" y="1545029"/>
            <a:ext cx="1793550" cy="191041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  <a:gd name="connsiteX0" fmla="*/ 0 w 12191"/>
              <a:gd name="connsiteY0" fmla="*/ 10003 h 10003"/>
              <a:gd name="connsiteX1" fmla="*/ 4713 w 12191"/>
              <a:gd name="connsiteY1" fmla="*/ 0 h 10003"/>
              <a:gd name="connsiteX2" fmla="*/ 12191 w 12191"/>
              <a:gd name="connsiteY2" fmla="*/ 0 h 10003"/>
              <a:gd name="connsiteX3" fmla="*/ 9683 w 12191"/>
              <a:gd name="connsiteY3" fmla="*/ 9968 h 10003"/>
              <a:gd name="connsiteX4" fmla="*/ 0 w 12191"/>
              <a:gd name="connsiteY4" fmla="*/ 10003 h 10003"/>
              <a:gd name="connsiteX0" fmla="*/ 0 w 12191"/>
              <a:gd name="connsiteY0" fmla="*/ 10003 h 10005"/>
              <a:gd name="connsiteX1" fmla="*/ 4713 w 12191"/>
              <a:gd name="connsiteY1" fmla="*/ 0 h 10005"/>
              <a:gd name="connsiteX2" fmla="*/ 12191 w 12191"/>
              <a:gd name="connsiteY2" fmla="*/ 0 h 10005"/>
              <a:gd name="connsiteX3" fmla="*/ 7496 w 12191"/>
              <a:gd name="connsiteY3" fmla="*/ 10005 h 10005"/>
              <a:gd name="connsiteX4" fmla="*/ 0 w 12191"/>
              <a:gd name="connsiteY4" fmla="*/ 10003 h 10005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496 w 12191"/>
              <a:gd name="connsiteY3" fmla="*/ 10008 h 10008"/>
              <a:gd name="connsiteX4" fmla="*/ 0 w 12191"/>
              <a:gd name="connsiteY4" fmla="*/ 10006 h 10008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512 w 12191"/>
              <a:gd name="connsiteY3" fmla="*/ 10008 h 10008"/>
              <a:gd name="connsiteX4" fmla="*/ 0 w 12191"/>
              <a:gd name="connsiteY4" fmla="*/ 10006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" h="10008">
                <a:moveTo>
                  <a:pt x="0" y="10006"/>
                </a:moveTo>
                <a:lnTo>
                  <a:pt x="4685" y="0"/>
                </a:lnTo>
                <a:lnTo>
                  <a:pt x="12191" y="3"/>
                </a:lnTo>
                <a:lnTo>
                  <a:pt x="7512" y="10008"/>
                </a:lnTo>
                <a:lnTo>
                  <a:pt x="0" y="10006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44446" y="1851357"/>
            <a:ext cx="1965042" cy="2396312"/>
          </a:xfrm>
          <a:custGeom>
            <a:avLst/>
            <a:gdLst>
              <a:gd name="connsiteX0" fmla="*/ 1147388 w 2619410"/>
              <a:gd name="connsiteY0" fmla="*/ 0 h 3194296"/>
              <a:gd name="connsiteX1" fmla="*/ 2619410 w 2619410"/>
              <a:gd name="connsiteY1" fmla="*/ 763 h 3194296"/>
              <a:gd name="connsiteX2" fmla="*/ 2385956 w 2619410"/>
              <a:gd name="connsiteY2" fmla="*/ 648461 h 3194296"/>
              <a:gd name="connsiteX3" fmla="*/ 2390810 w 2619410"/>
              <a:gd name="connsiteY3" fmla="*/ 648463 h 3194296"/>
              <a:gd name="connsiteX4" fmla="*/ 1473199 w 2619410"/>
              <a:gd name="connsiteY4" fmla="*/ 3194296 h 3194296"/>
              <a:gd name="connsiteX5" fmla="*/ 0 w 2619410"/>
              <a:gd name="connsiteY5" fmla="*/ 3193787 h 3194296"/>
              <a:gd name="connsiteX6" fmla="*/ 233730 w 2619410"/>
              <a:gd name="connsiteY6" fmla="*/ 2546089 h 3194296"/>
              <a:gd name="connsiteX7" fmla="*/ 228600 w 2619410"/>
              <a:gd name="connsiteY7" fmla="*/ 2546087 h 3194296"/>
              <a:gd name="connsiteX0" fmla="*/ 1147388 w 2619410"/>
              <a:gd name="connsiteY0" fmla="*/ 0 h 3194296"/>
              <a:gd name="connsiteX1" fmla="*/ 2619410 w 2619410"/>
              <a:gd name="connsiteY1" fmla="*/ 763 h 3194296"/>
              <a:gd name="connsiteX2" fmla="*/ 2390810 w 2619410"/>
              <a:gd name="connsiteY2" fmla="*/ 648463 h 3194296"/>
              <a:gd name="connsiteX3" fmla="*/ 1473199 w 2619410"/>
              <a:gd name="connsiteY3" fmla="*/ 3194296 h 3194296"/>
              <a:gd name="connsiteX4" fmla="*/ 0 w 2619410"/>
              <a:gd name="connsiteY4" fmla="*/ 3193787 h 3194296"/>
              <a:gd name="connsiteX5" fmla="*/ 233730 w 2619410"/>
              <a:gd name="connsiteY5" fmla="*/ 2546089 h 3194296"/>
              <a:gd name="connsiteX6" fmla="*/ 228600 w 2619410"/>
              <a:gd name="connsiteY6" fmla="*/ 2546087 h 3194296"/>
              <a:gd name="connsiteX7" fmla="*/ 1147388 w 2619410"/>
              <a:gd name="connsiteY7" fmla="*/ 0 h 3194296"/>
              <a:gd name="connsiteX0" fmla="*/ 1147388 w 2619410"/>
              <a:gd name="connsiteY0" fmla="*/ 0 h 3194296"/>
              <a:gd name="connsiteX1" fmla="*/ 2619410 w 2619410"/>
              <a:gd name="connsiteY1" fmla="*/ 763 h 3194296"/>
              <a:gd name="connsiteX2" fmla="*/ 1473199 w 2619410"/>
              <a:gd name="connsiteY2" fmla="*/ 3194296 h 3194296"/>
              <a:gd name="connsiteX3" fmla="*/ 0 w 2619410"/>
              <a:gd name="connsiteY3" fmla="*/ 3193787 h 3194296"/>
              <a:gd name="connsiteX4" fmla="*/ 233730 w 2619410"/>
              <a:gd name="connsiteY4" fmla="*/ 2546089 h 3194296"/>
              <a:gd name="connsiteX5" fmla="*/ 228600 w 2619410"/>
              <a:gd name="connsiteY5" fmla="*/ 2546087 h 3194296"/>
              <a:gd name="connsiteX6" fmla="*/ 1147388 w 2619410"/>
              <a:gd name="connsiteY6" fmla="*/ 0 h 3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9410" h="3194296">
                <a:moveTo>
                  <a:pt x="1147388" y="0"/>
                </a:moveTo>
                <a:lnTo>
                  <a:pt x="2619410" y="763"/>
                </a:lnTo>
                <a:lnTo>
                  <a:pt x="1473199" y="3194296"/>
                </a:lnTo>
                <a:lnTo>
                  <a:pt x="0" y="3193787"/>
                </a:lnTo>
                <a:lnTo>
                  <a:pt x="233730" y="2546089"/>
                </a:lnTo>
                <a:lnTo>
                  <a:pt x="228600" y="2546087"/>
                </a:lnTo>
                <a:lnTo>
                  <a:pt x="1147388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09371" y="2599476"/>
            <a:ext cx="2390810" cy="254659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  <a:gd name="connsiteX0" fmla="*/ 0 w 12191"/>
              <a:gd name="connsiteY0" fmla="*/ 10003 h 10003"/>
              <a:gd name="connsiteX1" fmla="*/ 4713 w 12191"/>
              <a:gd name="connsiteY1" fmla="*/ 0 h 10003"/>
              <a:gd name="connsiteX2" fmla="*/ 12191 w 12191"/>
              <a:gd name="connsiteY2" fmla="*/ 0 h 10003"/>
              <a:gd name="connsiteX3" fmla="*/ 9683 w 12191"/>
              <a:gd name="connsiteY3" fmla="*/ 9968 h 10003"/>
              <a:gd name="connsiteX4" fmla="*/ 0 w 12191"/>
              <a:gd name="connsiteY4" fmla="*/ 10003 h 10003"/>
              <a:gd name="connsiteX0" fmla="*/ 0 w 12191"/>
              <a:gd name="connsiteY0" fmla="*/ 10003 h 10005"/>
              <a:gd name="connsiteX1" fmla="*/ 4713 w 12191"/>
              <a:gd name="connsiteY1" fmla="*/ 0 h 10005"/>
              <a:gd name="connsiteX2" fmla="*/ 12191 w 12191"/>
              <a:gd name="connsiteY2" fmla="*/ 0 h 10005"/>
              <a:gd name="connsiteX3" fmla="*/ 7496 w 12191"/>
              <a:gd name="connsiteY3" fmla="*/ 10005 h 10005"/>
              <a:gd name="connsiteX4" fmla="*/ 0 w 12191"/>
              <a:gd name="connsiteY4" fmla="*/ 10003 h 10005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496 w 12191"/>
              <a:gd name="connsiteY3" fmla="*/ 10008 h 10008"/>
              <a:gd name="connsiteX4" fmla="*/ 0 w 12191"/>
              <a:gd name="connsiteY4" fmla="*/ 10006 h 10008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512 w 12191"/>
              <a:gd name="connsiteY3" fmla="*/ 10008 h 10008"/>
              <a:gd name="connsiteX4" fmla="*/ 0 w 12191"/>
              <a:gd name="connsiteY4" fmla="*/ 10006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" h="10008">
                <a:moveTo>
                  <a:pt x="0" y="10006"/>
                </a:moveTo>
                <a:lnTo>
                  <a:pt x="4685" y="0"/>
                </a:lnTo>
                <a:lnTo>
                  <a:pt x="12191" y="3"/>
                </a:lnTo>
                <a:lnTo>
                  <a:pt x="7512" y="10008"/>
                </a:lnTo>
                <a:lnTo>
                  <a:pt x="0" y="10006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449498" y="0"/>
            <a:ext cx="2390810" cy="254659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  <a:gd name="connsiteX0" fmla="*/ 0 w 12191"/>
              <a:gd name="connsiteY0" fmla="*/ 10003 h 10003"/>
              <a:gd name="connsiteX1" fmla="*/ 4713 w 12191"/>
              <a:gd name="connsiteY1" fmla="*/ 0 h 10003"/>
              <a:gd name="connsiteX2" fmla="*/ 12191 w 12191"/>
              <a:gd name="connsiteY2" fmla="*/ 0 h 10003"/>
              <a:gd name="connsiteX3" fmla="*/ 9683 w 12191"/>
              <a:gd name="connsiteY3" fmla="*/ 9968 h 10003"/>
              <a:gd name="connsiteX4" fmla="*/ 0 w 12191"/>
              <a:gd name="connsiteY4" fmla="*/ 10003 h 10003"/>
              <a:gd name="connsiteX0" fmla="*/ 0 w 12191"/>
              <a:gd name="connsiteY0" fmla="*/ 10003 h 10005"/>
              <a:gd name="connsiteX1" fmla="*/ 4713 w 12191"/>
              <a:gd name="connsiteY1" fmla="*/ 0 h 10005"/>
              <a:gd name="connsiteX2" fmla="*/ 12191 w 12191"/>
              <a:gd name="connsiteY2" fmla="*/ 0 h 10005"/>
              <a:gd name="connsiteX3" fmla="*/ 7496 w 12191"/>
              <a:gd name="connsiteY3" fmla="*/ 10005 h 10005"/>
              <a:gd name="connsiteX4" fmla="*/ 0 w 12191"/>
              <a:gd name="connsiteY4" fmla="*/ 10003 h 10005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496 w 12191"/>
              <a:gd name="connsiteY3" fmla="*/ 10008 h 10008"/>
              <a:gd name="connsiteX4" fmla="*/ 0 w 12191"/>
              <a:gd name="connsiteY4" fmla="*/ 10006 h 10008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512 w 12191"/>
              <a:gd name="connsiteY3" fmla="*/ 10008 h 10008"/>
              <a:gd name="connsiteX4" fmla="*/ 0 w 12191"/>
              <a:gd name="connsiteY4" fmla="*/ 10006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" h="10008">
                <a:moveTo>
                  <a:pt x="0" y="10006"/>
                </a:moveTo>
                <a:lnTo>
                  <a:pt x="4685" y="0"/>
                </a:lnTo>
                <a:lnTo>
                  <a:pt x="12191" y="3"/>
                </a:lnTo>
                <a:lnTo>
                  <a:pt x="7512" y="10008"/>
                </a:lnTo>
                <a:lnTo>
                  <a:pt x="0" y="10006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653408" y="920750"/>
            <a:ext cx="2390810" cy="254659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  <a:gd name="connsiteX0" fmla="*/ 0 w 12191"/>
              <a:gd name="connsiteY0" fmla="*/ 10003 h 10003"/>
              <a:gd name="connsiteX1" fmla="*/ 4713 w 12191"/>
              <a:gd name="connsiteY1" fmla="*/ 0 h 10003"/>
              <a:gd name="connsiteX2" fmla="*/ 12191 w 12191"/>
              <a:gd name="connsiteY2" fmla="*/ 0 h 10003"/>
              <a:gd name="connsiteX3" fmla="*/ 9683 w 12191"/>
              <a:gd name="connsiteY3" fmla="*/ 9968 h 10003"/>
              <a:gd name="connsiteX4" fmla="*/ 0 w 12191"/>
              <a:gd name="connsiteY4" fmla="*/ 10003 h 10003"/>
              <a:gd name="connsiteX0" fmla="*/ 0 w 12191"/>
              <a:gd name="connsiteY0" fmla="*/ 10003 h 10005"/>
              <a:gd name="connsiteX1" fmla="*/ 4713 w 12191"/>
              <a:gd name="connsiteY1" fmla="*/ 0 h 10005"/>
              <a:gd name="connsiteX2" fmla="*/ 12191 w 12191"/>
              <a:gd name="connsiteY2" fmla="*/ 0 h 10005"/>
              <a:gd name="connsiteX3" fmla="*/ 7496 w 12191"/>
              <a:gd name="connsiteY3" fmla="*/ 10005 h 10005"/>
              <a:gd name="connsiteX4" fmla="*/ 0 w 12191"/>
              <a:gd name="connsiteY4" fmla="*/ 10003 h 10005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496 w 12191"/>
              <a:gd name="connsiteY3" fmla="*/ 10008 h 10008"/>
              <a:gd name="connsiteX4" fmla="*/ 0 w 12191"/>
              <a:gd name="connsiteY4" fmla="*/ 10006 h 10008"/>
              <a:gd name="connsiteX0" fmla="*/ 0 w 12191"/>
              <a:gd name="connsiteY0" fmla="*/ 10006 h 10008"/>
              <a:gd name="connsiteX1" fmla="*/ 4685 w 12191"/>
              <a:gd name="connsiteY1" fmla="*/ 0 h 10008"/>
              <a:gd name="connsiteX2" fmla="*/ 12191 w 12191"/>
              <a:gd name="connsiteY2" fmla="*/ 3 h 10008"/>
              <a:gd name="connsiteX3" fmla="*/ 7512 w 12191"/>
              <a:gd name="connsiteY3" fmla="*/ 10008 h 10008"/>
              <a:gd name="connsiteX4" fmla="*/ 0 w 12191"/>
              <a:gd name="connsiteY4" fmla="*/ 10006 h 1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" h="10008">
                <a:moveTo>
                  <a:pt x="0" y="10006"/>
                </a:moveTo>
                <a:lnTo>
                  <a:pt x="4685" y="0"/>
                </a:lnTo>
                <a:lnTo>
                  <a:pt x="12191" y="3"/>
                </a:lnTo>
                <a:lnTo>
                  <a:pt x="7512" y="10008"/>
                </a:lnTo>
                <a:lnTo>
                  <a:pt x="0" y="10006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269915" y="1146175"/>
            <a:ext cx="2619410" cy="3194296"/>
          </a:xfrm>
          <a:custGeom>
            <a:avLst/>
            <a:gdLst>
              <a:gd name="connsiteX0" fmla="*/ 1147388 w 2619410"/>
              <a:gd name="connsiteY0" fmla="*/ 0 h 3194296"/>
              <a:gd name="connsiteX1" fmla="*/ 2619410 w 2619410"/>
              <a:gd name="connsiteY1" fmla="*/ 763 h 3194296"/>
              <a:gd name="connsiteX2" fmla="*/ 2385956 w 2619410"/>
              <a:gd name="connsiteY2" fmla="*/ 648461 h 3194296"/>
              <a:gd name="connsiteX3" fmla="*/ 2390810 w 2619410"/>
              <a:gd name="connsiteY3" fmla="*/ 648463 h 3194296"/>
              <a:gd name="connsiteX4" fmla="*/ 1473199 w 2619410"/>
              <a:gd name="connsiteY4" fmla="*/ 3194296 h 3194296"/>
              <a:gd name="connsiteX5" fmla="*/ 0 w 2619410"/>
              <a:gd name="connsiteY5" fmla="*/ 3193787 h 3194296"/>
              <a:gd name="connsiteX6" fmla="*/ 233730 w 2619410"/>
              <a:gd name="connsiteY6" fmla="*/ 2546089 h 3194296"/>
              <a:gd name="connsiteX7" fmla="*/ 228600 w 2619410"/>
              <a:gd name="connsiteY7" fmla="*/ 2546087 h 3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9410" h="3194296">
                <a:moveTo>
                  <a:pt x="1147388" y="0"/>
                </a:moveTo>
                <a:lnTo>
                  <a:pt x="2619410" y="763"/>
                </a:lnTo>
                <a:lnTo>
                  <a:pt x="2385956" y="648461"/>
                </a:lnTo>
                <a:lnTo>
                  <a:pt x="2390810" y="648463"/>
                </a:lnTo>
                <a:lnTo>
                  <a:pt x="1473199" y="3194296"/>
                </a:lnTo>
                <a:lnTo>
                  <a:pt x="0" y="3193787"/>
                </a:lnTo>
                <a:lnTo>
                  <a:pt x="233730" y="2546089"/>
                </a:lnTo>
                <a:lnTo>
                  <a:pt x="228600" y="254608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63720" cy="51435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80280" y="0"/>
            <a:ext cx="4363720" cy="51435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Freeform 25"/>
          <p:cNvSpPr>
            <a:spLocks/>
          </p:cNvSpPr>
          <p:nvPr userDrawn="1"/>
        </p:nvSpPr>
        <p:spPr bwMode="auto">
          <a:xfrm>
            <a:off x="795070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38175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l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4367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</p:spTree>
    <p:extLst>
      <p:ext uri="{BB962C8B-B14F-4D97-AF65-F5344CB8AC3E}">
        <p14:creationId xmlns:p14="http://schemas.microsoft.com/office/powerpoint/2010/main" val="19573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7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 userDrawn="1">
          <p15:clr>
            <a:srgbClr val="FBAE40"/>
          </p15:clr>
        </p15:guide>
        <p15:guide id="2" pos="402" userDrawn="1">
          <p15:clr>
            <a:srgbClr val="FBAE40"/>
          </p15:clr>
        </p15:guide>
        <p15:guide id="3" pos="5355" userDrawn="1">
          <p15:clr>
            <a:srgbClr val="FBAE40"/>
          </p15:clr>
        </p15:guide>
        <p15:guide id="4" orient="horz" pos="291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pp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922337" y="1835150"/>
            <a:ext cx="1313238" cy="23590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Showcase in iM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6083" y="1724025"/>
            <a:ext cx="2937934" cy="176847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Showcase (2 Pictur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8175" y="1524530"/>
            <a:ext cx="3705225" cy="2857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95838" y="1524530"/>
            <a:ext cx="3705225" cy="2857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Showcase (3 Pictur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8176" y="1524530"/>
            <a:ext cx="2328738" cy="2857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39798" y="1058463"/>
            <a:ext cx="457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  <p:sp>
        <p:nvSpPr>
          <p:cNvPr id="5" name="Freeform 25"/>
          <p:cNvSpPr>
            <a:spLocks/>
          </p:cNvSpPr>
          <p:nvPr userDrawn="1"/>
        </p:nvSpPr>
        <p:spPr bwMode="auto">
          <a:xfrm>
            <a:off x="8071116" y="4673599"/>
            <a:ext cx="192759" cy="469899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273619" y="4758089"/>
            <a:ext cx="22744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B5D67274-A358-4A3D-B8D0-184382E74259}" type="slidenum">
              <a:rPr lang="en-US" sz="80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‹N›</a:t>
            </a:fld>
            <a:endParaRPr lang="en-US" sz="800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226542" y="4758089"/>
            <a:ext cx="174116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dirty="0">
                <a:solidFill>
                  <a:schemeClr val="accent5"/>
                </a:solidFill>
                <a:latin typeface="Lato" panose="020F0502020204030203" pitchFamily="34" charset="0"/>
              </a:rPr>
              <a:t>Presented By: </a:t>
            </a:r>
            <a:r>
              <a:rPr lang="en-US" sz="800" b="1" dirty="0">
                <a:solidFill>
                  <a:schemeClr val="accent1"/>
                </a:solidFill>
                <a:latin typeface="Lato" panose="020F0502020204030203" pitchFamily="34" charset="0"/>
              </a:rPr>
              <a:t>JAFAR DESIGNS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407631" y="1524530"/>
            <a:ext cx="2328738" cy="2857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72325" y="1524530"/>
            <a:ext cx="2328738" cy="28575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65678" y="107315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759949" y="107315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54220" y="107315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43729" y="107315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48132" y="1565851"/>
            <a:ext cx="1324474" cy="92589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652755" y="1565851"/>
            <a:ext cx="1324474" cy="92589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466556" y="551968"/>
            <a:ext cx="1324474" cy="92589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04319" y="2598125"/>
            <a:ext cx="1324474" cy="92589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261246" y="1120258"/>
            <a:ext cx="2565937" cy="17937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icture Placeholder 95"/>
          <p:cNvSpPr>
            <a:spLocks noGrp="1"/>
          </p:cNvSpPr>
          <p:nvPr>
            <p:ph type="pic" sz="quarter" idx="13"/>
          </p:nvPr>
        </p:nvSpPr>
        <p:spPr>
          <a:xfrm>
            <a:off x="5037602" y="558800"/>
            <a:ext cx="3801861" cy="3846207"/>
          </a:xfrm>
          <a:custGeom>
            <a:avLst/>
            <a:gdLst>
              <a:gd name="connsiteX0" fmla="*/ 2715847 w 3801861"/>
              <a:gd name="connsiteY0" fmla="*/ 999408 h 3846207"/>
              <a:gd name="connsiteX1" fmla="*/ 3004433 w 3801861"/>
              <a:gd name="connsiteY1" fmla="*/ 999408 h 3846207"/>
              <a:gd name="connsiteX2" fmla="*/ 1977716 w 3801861"/>
              <a:gd name="connsiteY2" fmla="*/ 3845344 h 3846207"/>
              <a:gd name="connsiteX3" fmla="*/ 1688819 w 3801861"/>
              <a:gd name="connsiteY3" fmla="*/ 3846207 h 3846207"/>
              <a:gd name="connsiteX4" fmla="*/ 375075 w 3801861"/>
              <a:gd name="connsiteY4" fmla="*/ 968397 h 3846207"/>
              <a:gd name="connsiteX5" fmla="*/ 663661 w 3801861"/>
              <a:gd name="connsiteY5" fmla="*/ 968397 h 3846207"/>
              <a:gd name="connsiteX6" fmla="*/ 288586 w 3801861"/>
              <a:gd name="connsiteY6" fmla="*/ 2008061 h 3846207"/>
              <a:gd name="connsiteX7" fmla="*/ 0 w 3801861"/>
              <a:gd name="connsiteY7" fmla="*/ 2008061 h 3846207"/>
              <a:gd name="connsiteX8" fmla="*/ 3513275 w 3801861"/>
              <a:gd name="connsiteY8" fmla="*/ 699169 h 3846207"/>
              <a:gd name="connsiteX9" fmla="*/ 3801861 w 3801861"/>
              <a:gd name="connsiteY9" fmla="*/ 699169 h 3846207"/>
              <a:gd name="connsiteX10" fmla="*/ 3291462 w 3801861"/>
              <a:gd name="connsiteY10" fmla="*/ 2113935 h 3846207"/>
              <a:gd name="connsiteX11" fmla="*/ 3002877 w 3801861"/>
              <a:gd name="connsiteY11" fmla="*/ 2113935 h 3846207"/>
              <a:gd name="connsiteX12" fmla="*/ 814957 w 3801861"/>
              <a:gd name="connsiteY12" fmla="*/ 685709 h 3846207"/>
              <a:gd name="connsiteX13" fmla="*/ 1103543 w 3801861"/>
              <a:gd name="connsiteY13" fmla="*/ 685709 h 3846207"/>
              <a:gd name="connsiteX14" fmla="*/ 513100 w 3801861"/>
              <a:gd name="connsiteY14" fmla="*/ 2322344 h 3846207"/>
              <a:gd name="connsiteX15" fmla="*/ 224515 w 3801861"/>
              <a:gd name="connsiteY15" fmla="*/ 2322344 h 3846207"/>
              <a:gd name="connsiteX16" fmla="*/ 2152597 w 3801861"/>
              <a:gd name="connsiteY16" fmla="*/ 685564 h 3846207"/>
              <a:gd name="connsiteX17" fmla="*/ 2441183 w 3801861"/>
              <a:gd name="connsiteY17" fmla="*/ 685564 h 3846207"/>
              <a:gd name="connsiteX18" fmla="*/ 1414466 w 3801861"/>
              <a:gd name="connsiteY18" fmla="*/ 3531500 h 3846207"/>
              <a:gd name="connsiteX19" fmla="*/ 1125569 w 3801861"/>
              <a:gd name="connsiteY19" fmla="*/ 3532363 h 3846207"/>
              <a:gd name="connsiteX20" fmla="*/ 1594584 w 3801861"/>
              <a:gd name="connsiteY20" fmla="*/ 406402 h 3846207"/>
              <a:gd name="connsiteX21" fmla="*/ 1883170 w 3801861"/>
              <a:gd name="connsiteY21" fmla="*/ 406402 h 3846207"/>
              <a:gd name="connsiteX22" fmla="*/ 1778805 w 3801861"/>
              <a:gd name="connsiteY22" fmla="*/ 695692 h 3846207"/>
              <a:gd name="connsiteX23" fmla="*/ 1779337 w 3801861"/>
              <a:gd name="connsiteY23" fmla="*/ 695692 h 3846207"/>
              <a:gd name="connsiteX24" fmla="*/ 680132 w 3801861"/>
              <a:gd name="connsiteY24" fmla="*/ 3742555 h 3846207"/>
              <a:gd name="connsiteX25" fmla="*/ 391235 w 3801861"/>
              <a:gd name="connsiteY25" fmla="*/ 3743418 h 3846207"/>
              <a:gd name="connsiteX26" fmla="*/ 1428027 w 3801861"/>
              <a:gd name="connsiteY26" fmla="*/ 869560 h 3846207"/>
              <a:gd name="connsiteX27" fmla="*/ 1427493 w 3801861"/>
              <a:gd name="connsiteY27" fmla="*/ 869561 h 3846207"/>
              <a:gd name="connsiteX28" fmla="*/ 3290048 w 3801861"/>
              <a:gd name="connsiteY28" fmla="*/ 381325 h 3846207"/>
              <a:gd name="connsiteX29" fmla="*/ 3578634 w 3801861"/>
              <a:gd name="connsiteY29" fmla="*/ 381325 h 3846207"/>
              <a:gd name="connsiteX30" fmla="*/ 2616998 w 3801861"/>
              <a:gd name="connsiteY30" fmla="*/ 3046863 h 3846207"/>
              <a:gd name="connsiteX31" fmla="*/ 2328101 w 3801861"/>
              <a:gd name="connsiteY31" fmla="*/ 3047726 h 3846207"/>
              <a:gd name="connsiteX32" fmla="*/ 1962856 w 3801861"/>
              <a:gd name="connsiteY32" fmla="*/ 313699 h 3846207"/>
              <a:gd name="connsiteX33" fmla="*/ 2251441 w 3801861"/>
              <a:gd name="connsiteY33" fmla="*/ 313699 h 3846207"/>
              <a:gd name="connsiteX34" fmla="*/ 1265408 w 3801861"/>
              <a:gd name="connsiteY34" fmla="*/ 3046863 h 3846207"/>
              <a:gd name="connsiteX35" fmla="*/ 976511 w 3801861"/>
              <a:gd name="connsiteY35" fmla="*/ 3047726 h 3846207"/>
              <a:gd name="connsiteX36" fmla="*/ 1400233 w 3801861"/>
              <a:gd name="connsiteY36" fmla="*/ 1 h 3846207"/>
              <a:gd name="connsiteX37" fmla="*/ 1688819 w 3801861"/>
              <a:gd name="connsiteY37" fmla="*/ 1 h 3846207"/>
              <a:gd name="connsiteX38" fmla="*/ 589614 w 3801861"/>
              <a:gd name="connsiteY38" fmla="*/ 3046863 h 3846207"/>
              <a:gd name="connsiteX39" fmla="*/ 300717 w 3801861"/>
              <a:gd name="connsiteY39" fmla="*/ 3047726 h 3846207"/>
              <a:gd name="connsiteX40" fmla="*/ 2751822 w 3801861"/>
              <a:gd name="connsiteY40" fmla="*/ 0 h 3846207"/>
              <a:gd name="connsiteX41" fmla="*/ 3040408 w 3801861"/>
              <a:gd name="connsiteY41" fmla="*/ 0 h 3846207"/>
              <a:gd name="connsiteX42" fmla="*/ 2019976 w 3801861"/>
              <a:gd name="connsiteY42" fmla="*/ 2828515 h 3846207"/>
              <a:gd name="connsiteX43" fmla="*/ 2020557 w 3801861"/>
              <a:gd name="connsiteY43" fmla="*/ 2828515 h 3846207"/>
              <a:gd name="connsiteX44" fmla="*/ 1877951 w 3801861"/>
              <a:gd name="connsiteY44" fmla="*/ 3223803 h 3846207"/>
              <a:gd name="connsiteX45" fmla="*/ 1878406 w 3801861"/>
              <a:gd name="connsiteY45" fmla="*/ 3223803 h 3846207"/>
              <a:gd name="connsiteX46" fmla="*/ 1711626 w 3801861"/>
              <a:gd name="connsiteY46" fmla="*/ 3686099 h 3846207"/>
              <a:gd name="connsiteX47" fmla="*/ 1422729 w 3801861"/>
              <a:gd name="connsiteY47" fmla="*/ 3686962 h 3846207"/>
              <a:gd name="connsiteX48" fmla="*/ 1565335 w 3801861"/>
              <a:gd name="connsiteY48" fmla="*/ 3291673 h 3846207"/>
              <a:gd name="connsiteX49" fmla="*/ 1564880 w 3801861"/>
              <a:gd name="connsiteY49" fmla="*/ 3291674 h 3846207"/>
              <a:gd name="connsiteX50" fmla="*/ 1652888 w 3801861"/>
              <a:gd name="connsiteY50" fmla="*/ 3047724 h 3846207"/>
              <a:gd name="connsiteX51" fmla="*/ 1652306 w 3801861"/>
              <a:gd name="connsiteY51" fmla="*/ 3047726 h 384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801861" h="3846207">
                <a:moveTo>
                  <a:pt x="2715847" y="999408"/>
                </a:moveTo>
                <a:lnTo>
                  <a:pt x="3004433" y="999408"/>
                </a:lnTo>
                <a:lnTo>
                  <a:pt x="1977716" y="3845344"/>
                </a:lnTo>
                <a:lnTo>
                  <a:pt x="1688819" y="3846207"/>
                </a:lnTo>
                <a:close/>
                <a:moveTo>
                  <a:pt x="375075" y="968397"/>
                </a:moveTo>
                <a:lnTo>
                  <a:pt x="663661" y="968397"/>
                </a:lnTo>
                <a:lnTo>
                  <a:pt x="288586" y="2008061"/>
                </a:lnTo>
                <a:lnTo>
                  <a:pt x="0" y="2008061"/>
                </a:lnTo>
                <a:close/>
                <a:moveTo>
                  <a:pt x="3513275" y="699169"/>
                </a:moveTo>
                <a:lnTo>
                  <a:pt x="3801861" y="699169"/>
                </a:lnTo>
                <a:lnTo>
                  <a:pt x="3291462" y="2113935"/>
                </a:lnTo>
                <a:lnTo>
                  <a:pt x="3002877" y="2113935"/>
                </a:lnTo>
                <a:close/>
                <a:moveTo>
                  <a:pt x="814957" y="685709"/>
                </a:moveTo>
                <a:lnTo>
                  <a:pt x="1103543" y="685709"/>
                </a:lnTo>
                <a:lnTo>
                  <a:pt x="513100" y="2322344"/>
                </a:lnTo>
                <a:lnTo>
                  <a:pt x="224515" y="2322344"/>
                </a:lnTo>
                <a:close/>
                <a:moveTo>
                  <a:pt x="2152597" y="685564"/>
                </a:moveTo>
                <a:lnTo>
                  <a:pt x="2441183" y="685564"/>
                </a:lnTo>
                <a:lnTo>
                  <a:pt x="1414466" y="3531500"/>
                </a:lnTo>
                <a:lnTo>
                  <a:pt x="1125569" y="3532363"/>
                </a:lnTo>
                <a:close/>
                <a:moveTo>
                  <a:pt x="1594584" y="406402"/>
                </a:moveTo>
                <a:lnTo>
                  <a:pt x="1883170" y="406402"/>
                </a:lnTo>
                <a:lnTo>
                  <a:pt x="1778805" y="695692"/>
                </a:lnTo>
                <a:lnTo>
                  <a:pt x="1779337" y="695692"/>
                </a:lnTo>
                <a:lnTo>
                  <a:pt x="680132" y="3742555"/>
                </a:lnTo>
                <a:lnTo>
                  <a:pt x="391235" y="3743418"/>
                </a:lnTo>
                <a:lnTo>
                  <a:pt x="1428027" y="869560"/>
                </a:lnTo>
                <a:lnTo>
                  <a:pt x="1427493" y="869561"/>
                </a:lnTo>
                <a:close/>
                <a:moveTo>
                  <a:pt x="3290048" y="381325"/>
                </a:moveTo>
                <a:lnTo>
                  <a:pt x="3578634" y="381325"/>
                </a:lnTo>
                <a:lnTo>
                  <a:pt x="2616998" y="3046863"/>
                </a:lnTo>
                <a:lnTo>
                  <a:pt x="2328101" y="3047726"/>
                </a:lnTo>
                <a:close/>
                <a:moveTo>
                  <a:pt x="1962856" y="313699"/>
                </a:moveTo>
                <a:lnTo>
                  <a:pt x="2251441" y="313699"/>
                </a:lnTo>
                <a:lnTo>
                  <a:pt x="1265408" y="3046863"/>
                </a:lnTo>
                <a:lnTo>
                  <a:pt x="976511" y="3047726"/>
                </a:lnTo>
                <a:close/>
                <a:moveTo>
                  <a:pt x="1400233" y="1"/>
                </a:moveTo>
                <a:lnTo>
                  <a:pt x="1688819" y="1"/>
                </a:lnTo>
                <a:lnTo>
                  <a:pt x="589614" y="3046863"/>
                </a:lnTo>
                <a:lnTo>
                  <a:pt x="300717" y="3047726"/>
                </a:lnTo>
                <a:close/>
                <a:moveTo>
                  <a:pt x="2751822" y="0"/>
                </a:moveTo>
                <a:lnTo>
                  <a:pt x="3040408" y="0"/>
                </a:lnTo>
                <a:lnTo>
                  <a:pt x="2019976" y="2828515"/>
                </a:lnTo>
                <a:lnTo>
                  <a:pt x="2020557" y="2828515"/>
                </a:lnTo>
                <a:lnTo>
                  <a:pt x="1877951" y="3223803"/>
                </a:lnTo>
                <a:lnTo>
                  <a:pt x="1878406" y="3223803"/>
                </a:lnTo>
                <a:lnTo>
                  <a:pt x="1711626" y="3686099"/>
                </a:lnTo>
                <a:lnTo>
                  <a:pt x="1422729" y="3686962"/>
                </a:lnTo>
                <a:lnTo>
                  <a:pt x="1565335" y="3291673"/>
                </a:lnTo>
                <a:lnTo>
                  <a:pt x="1564880" y="3291674"/>
                </a:lnTo>
                <a:lnTo>
                  <a:pt x="1652888" y="3047724"/>
                </a:lnTo>
                <a:lnTo>
                  <a:pt x="1652306" y="304772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793991" y="635001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858073" y="635001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427279" y="1627188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491361" y="1627188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555443" y="1627188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006457" y="2619374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070539" y="2619374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134621" y="2619374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690679" y="3613152"/>
            <a:ext cx="1280774" cy="8953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1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4" r:id="rId2"/>
    <p:sldLayoutId id="2147483661" r:id="rId3"/>
    <p:sldLayoutId id="2147483663" r:id="rId4"/>
    <p:sldLayoutId id="2147483662" r:id="rId5"/>
    <p:sldLayoutId id="2147483680" r:id="rId6"/>
    <p:sldLayoutId id="2147483679" r:id="rId7"/>
    <p:sldLayoutId id="2147483686" r:id="rId8"/>
    <p:sldLayoutId id="2147483669" r:id="rId9"/>
    <p:sldLayoutId id="2147483670" r:id="rId10"/>
    <p:sldLayoutId id="2147483675" r:id="rId11"/>
    <p:sldLayoutId id="2147483682" r:id="rId12"/>
    <p:sldLayoutId id="2147483683" r:id="rId13"/>
    <p:sldLayoutId id="2147483673" r:id="rId14"/>
    <p:sldLayoutId id="2147483674" r:id="rId15"/>
    <p:sldLayoutId id="2147483685" r:id="rId16"/>
    <p:sldLayoutId id="2147483668" r:id="rId17"/>
    <p:sldLayoutId id="2147483672" r:id="rId18"/>
    <p:sldLayoutId id="2147483664" r:id="rId19"/>
    <p:sldLayoutId id="2147483677" r:id="rId20"/>
    <p:sldLayoutId id="2147483665" r:id="rId21"/>
    <p:sldLayoutId id="2147483676" r:id="rId22"/>
    <p:sldLayoutId id="2147483681" r:id="rId23"/>
    <p:sldLayoutId id="2147483667" r:id="rId24"/>
    <p:sldLayoutId id="2147483678" r:id="rId25"/>
    <p:sldLayoutId id="2147483695" r:id="rId26"/>
    <p:sldLayoutId id="2147483688" r:id="rId27"/>
    <p:sldLayoutId id="2147483689" r:id="rId28"/>
    <p:sldLayoutId id="2147483690" r:id="rId29"/>
    <p:sldLayoutId id="2147483693" r:id="rId30"/>
    <p:sldLayoutId id="2147483694" r:id="rId31"/>
    <p:sldLayoutId id="2147483691" r:id="rId32"/>
    <p:sldLayoutId id="2147483692" r:id="rId33"/>
  </p:sldLayoutIdLst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3"/>
          <p:cNvSpPr>
            <a:spLocks/>
          </p:cNvSpPr>
          <p:nvPr/>
        </p:nvSpPr>
        <p:spPr bwMode="auto">
          <a:xfrm>
            <a:off x="4474334" y="0"/>
            <a:ext cx="4669666" cy="5143500"/>
          </a:xfrm>
          <a:custGeom>
            <a:avLst/>
            <a:gdLst>
              <a:gd name="T0" fmla="*/ 0 w 2720"/>
              <a:gd name="T1" fmla="*/ 2996 h 2996"/>
              <a:gd name="T2" fmla="*/ 2720 w 2720"/>
              <a:gd name="T3" fmla="*/ 2996 h 2996"/>
              <a:gd name="T4" fmla="*/ 2720 w 2720"/>
              <a:gd name="T5" fmla="*/ 0 h 2996"/>
              <a:gd name="T6" fmla="*/ 1080 w 2720"/>
              <a:gd name="T7" fmla="*/ 0 h 2996"/>
              <a:gd name="T8" fmla="*/ 0 w 2720"/>
              <a:gd name="T9" fmla="*/ 2996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0" h="2996">
                <a:moveTo>
                  <a:pt x="0" y="2996"/>
                </a:moveTo>
                <a:lnTo>
                  <a:pt x="2720" y="2996"/>
                </a:lnTo>
                <a:lnTo>
                  <a:pt x="2720" y="0"/>
                </a:lnTo>
                <a:lnTo>
                  <a:pt x="1080" y="0"/>
                </a:lnTo>
                <a:lnTo>
                  <a:pt x="0" y="2996"/>
                </a:lnTo>
                <a:close/>
              </a:path>
            </a:pathLst>
          </a:custGeom>
          <a:solidFill>
            <a:schemeClr val="accent1"/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4469754" y="0"/>
            <a:ext cx="2109934" cy="5143500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39798" y="4619761"/>
            <a:ext cx="5486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07405" y="4131573"/>
            <a:ext cx="3105697" cy="629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2400" cap="all" spc="20" dirty="0">
                <a:solidFill>
                  <a:schemeClr val="bg1"/>
                </a:solidFill>
                <a:latin typeface="Lato Black" panose="020F0A02020204030203" pitchFamily="34" charset="0"/>
              </a:rPr>
              <a:t>Over </a:t>
            </a:r>
            <a:r>
              <a:rPr lang="en-US" sz="2400" cap="all" spc="20" dirty="0">
                <a:solidFill>
                  <a:schemeClr val="accent2"/>
                </a:solidFill>
                <a:latin typeface="Lato Black" panose="020F0A02020204030203" pitchFamily="34" charset="0"/>
              </a:rPr>
              <a:t>40 YEARS </a:t>
            </a:r>
            <a:r>
              <a:rPr lang="en-US" sz="2400" cap="all" spc="20" dirty="0">
                <a:solidFill>
                  <a:schemeClr val="bg1"/>
                </a:solidFill>
                <a:latin typeface="Lato Black" panose="020F0A02020204030203" pitchFamily="34" charset="0"/>
              </a:rPr>
              <a:t>IN</a:t>
            </a:r>
          </a:p>
          <a:p>
            <a:pPr>
              <a:lnSpc>
                <a:spcPts val="1600"/>
              </a:lnSpc>
            </a:pPr>
            <a:endParaRPr lang="en-US" sz="2400" cap="all" spc="20" dirty="0">
              <a:solidFill>
                <a:schemeClr val="accent2"/>
              </a:solidFill>
              <a:latin typeface="Lato Black" panose="020F0A02020204030203" pitchFamily="34" charset="0"/>
            </a:endParaRPr>
          </a:p>
          <a:p>
            <a:pPr>
              <a:lnSpc>
                <a:spcPts val="1600"/>
              </a:lnSpc>
            </a:pPr>
            <a:r>
              <a:rPr lang="en-US" sz="2400" cap="all" spc="20" dirty="0">
                <a:solidFill>
                  <a:schemeClr val="bg1"/>
                </a:solidFill>
                <a:latin typeface="Lato Black" panose="020F0A02020204030203" pitchFamily="34" charset="0"/>
              </a:rPr>
              <a:t>TEXTILE INDUSTRY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692874" y="1072512"/>
            <a:ext cx="679541" cy="1509400"/>
          </a:xfrm>
          <a:custGeom>
            <a:avLst/>
            <a:gdLst>
              <a:gd name="T0" fmla="*/ 438 w 547"/>
              <a:gd name="T1" fmla="*/ 0 h 1215"/>
              <a:gd name="T2" fmla="*/ 0 w 547"/>
              <a:gd name="T3" fmla="*/ 1215 h 1215"/>
              <a:gd name="T4" fmla="*/ 108 w 547"/>
              <a:gd name="T5" fmla="*/ 1215 h 1215"/>
              <a:gd name="T6" fmla="*/ 547 w 547"/>
              <a:gd name="T7" fmla="*/ 0 h 1215"/>
              <a:gd name="T8" fmla="*/ 438 w 547"/>
              <a:gd name="T9" fmla="*/ 0 h 1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7" h="1215">
                <a:moveTo>
                  <a:pt x="438" y="0"/>
                </a:moveTo>
                <a:lnTo>
                  <a:pt x="0" y="1215"/>
                </a:lnTo>
                <a:lnTo>
                  <a:pt x="108" y="1215"/>
                </a:lnTo>
                <a:lnTo>
                  <a:pt x="547" y="0"/>
                </a:ln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Segnaposto immagine 26">
            <a:extLst>
              <a:ext uri="{FF2B5EF4-FFF2-40B4-BE49-F238E27FC236}">
                <a16:creationId xmlns:a16="http://schemas.microsoft.com/office/drawing/2014/main" xmlns="" id="{D15C6038-3CE9-4075-A3F5-F897318F17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2" b="17232"/>
          <a:stretch>
            <a:fillRect/>
          </a:stretch>
        </p:blipFill>
        <p:spPr/>
      </p:pic>
      <p:pic>
        <p:nvPicPr>
          <p:cNvPr id="25" name="Segnaposto immagine 24">
            <a:extLst>
              <a:ext uri="{FF2B5EF4-FFF2-40B4-BE49-F238E27FC236}">
                <a16:creationId xmlns:a16="http://schemas.microsoft.com/office/drawing/2014/main" xmlns="" id="{CACA00D7-A5B8-4A4F-A210-CDE04E4590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49" y="1129653"/>
            <a:ext cx="2157334" cy="1395118"/>
          </a:xfrm>
        </p:spPr>
      </p:pic>
      <p:pic>
        <p:nvPicPr>
          <p:cNvPr id="23" name="Segnaposto immagine 22">
            <a:extLst>
              <a:ext uri="{FF2B5EF4-FFF2-40B4-BE49-F238E27FC236}">
                <a16:creationId xmlns:a16="http://schemas.microsoft.com/office/drawing/2014/main" xmlns="" id="{44DDCC13-47B4-49FF-A1B6-9BCC578DAA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20" y="1108101"/>
            <a:ext cx="2157334" cy="1438222"/>
          </a:xfrm>
        </p:spPr>
      </p:pic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xmlns="" id="{41B6CE17-65C7-4A77-A9FD-B864CD11F8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29" y="1147951"/>
            <a:ext cx="2157334" cy="1358522"/>
          </a:xfrm>
        </p:spPr>
      </p:pic>
      <p:graphicFrame>
        <p:nvGraphicFramePr>
          <p:cNvPr id="4" name="Tabella 5">
            <a:extLst>
              <a:ext uri="{FF2B5EF4-FFF2-40B4-BE49-F238E27FC236}">
                <a16:creationId xmlns:a16="http://schemas.microsoft.com/office/drawing/2014/main" xmlns="" id="{5951DEFB-7A73-427E-87AA-FDFBC8241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53570"/>
              </p:ext>
            </p:extLst>
          </p:nvPr>
        </p:nvGraphicFramePr>
        <p:xfrm>
          <a:off x="965678" y="2787292"/>
          <a:ext cx="1494494" cy="48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494">
                  <a:extLst>
                    <a:ext uri="{9D8B030D-6E8A-4147-A177-3AD203B41FA5}">
                      <a16:colId xmlns:a16="http://schemas.microsoft.com/office/drawing/2014/main" xmlns="" val="1908593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  <a:r>
                        <a:rPr lang="en-US" sz="1200" noProof="0" dirty="0" err="1" smtClean="0">
                          <a:latin typeface="Lato Black "/>
                        </a:rPr>
                        <a:t>Fondata</a:t>
                      </a:r>
                      <a:r>
                        <a:rPr lang="en-US" sz="1200" noProof="0" dirty="0" smtClean="0">
                          <a:latin typeface="Lato Black "/>
                        </a:rPr>
                        <a:t> </a:t>
                      </a:r>
                      <a:r>
                        <a:rPr lang="en-US" sz="1200" noProof="0" dirty="0" err="1" smtClean="0">
                          <a:latin typeface="Lato Black "/>
                        </a:rPr>
                        <a:t>nel</a:t>
                      </a:r>
                      <a:r>
                        <a:rPr lang="en-US" sz="1200" noProof="0" dirty="0" smtClean="0">
                          <a:latin typeface="Lato Black "/>
                        </a:rPr>
                        <a:t> </a:t>
                      </a:r>
                      <a:r>
                        <a:rPr lang="en-US" sz="1200" noProof="0" dirty="0">
                          <a:latin typeface="Lato Black "/>
                        </a:rPr>
                        <a:t>1979 Prato, Italy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2134814"/>
                  </a:ext>
                </a:extLst>
              </a:tr>
            </a:tbl>
          </a:graphicData>
        </a:graphic>
      </p:graphicFrame>
      <p:graphicFrame>
        <p:nvGraphicFramePr>
          <p:cNvPr id="20" name="Tabella 5">
            <a:extLst>
              <a:ext uri="{FF2B5EF4-FFF2-40B4-BE49-F238E27FC236}">
                <a16:creationId xmlns:a16="http://schemas.microsoft.com/office/drawing/2014/main" xmlns="" id="{93120323-553A-4767-8513-EE0CAB390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44697"/>
              </p:ext>
            </p:extLst>
          </p:nvPr>
        </p:nvGraphicFramePr>
        <p:xfrm>
          <a:off x="2806504" y="2787292"/>
          <a:ext cx="1494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494">
                  <a:extLst>
                    <a:ext uri="{9D8B030D-6E8A-4147-A177-3AD203B41FA5}">
                      <a16:colId xmlns:a16="http://schemas.microsoft.com/office/drawing/2014/main" xmlns="" val="1908593003"/>
                    </a:ext>
                  </a:extLst>
                </a:gridCol>
              </a:tblGrid>
              <a:tr h="321373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 </a:t>
                      </a:r>
                      <a:r>
                        <a:rPr lang="en-US" sz="1200" noProof="0" dirty="0" err="1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Ingegnieri</a:t>
                      </a:r>
                      <a:r>
                        <a:rPr lang="en-US" sz="1200" noProof="0" dirty="0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</a:t>
                      </a:r>
                      <a:r>
                        <a:rPr lang="en-US" sz="1200" noProof="0" dirty="0" err="1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altamente</a:t>
                      </a:r>
                      <a:r>
                        <a:rPr lang="en-US" sz="1200" noProof="0" dirty="0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</a:t>
                      </a:r>
                      <a:r>
                        <a:rPr lang="en-US" sz="1200" noProof="0" dirty="0" err="1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qualificati</a:t>
                      </a:r>
                      <a:endParaRPr lang="en-US" sz="1200" noProof="0" dirty="0"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2134814"/>
                  </a:ext>
                </a:extLst>
              </a:tr>
            </a:tbl>
          </a:graphicData>
        </a:graphic>
      </p:graphicFrame>
      <p:graphicFrame>
        <p:nvGraphicFramePr>
          <p:cNvPr id="21" name="Tabella 5">
            <a:extLst>
              <a:ext uri="{FF2B5EF4-FFF2-40B4-BE49-F238E27FC236}">
                <a16:creationId xmlns:a16="http://schemas.microsoft.com/office/drawing/2014/main" xmlns="" id="{B177A5F6-0B44-4072-9DB2-122D35FEF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263870"/>
              </p:ext>
            </p:extLst>
          </p:nvPr>
        </p:nvGraphicFramePr>
        <p:xfrm>
          <a:off x="4554220" y="2787292"/>
          <a:ext cx="1494494" cy="321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494">
                  <a:extLst>
                    <a:ext uri="{9D8B030D-6E8A-4147-A177-3AD203B41FA5}">
                      <a16:colId xmlns:a16="http://schemas.microsoft.com/office/drawing/2014/main" xmlns="" val="1908593003"/>
                    </a:ext>
                  </a:extLst>
                </a:gridCol>
              </a:tblGrid>
              <a:tr h="321373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</a:t>
                      </a:r>
                      <a:r>
                        <a:rPr lang="en-US" sz="1200" noProof="0" dirty="0" err="1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Più</a:t>
                      </a:r>
                      <a:r>
                        <a:rPr lang="en-US" sz="1200" noProof="0" dirty="0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di 300 </a:t>
                      </a:r>
                      <a:r>
                        <a:rPr lang="en-US" sz="1200" noProof="0" dirty="0" err="1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Clienti</a:t>
                      </a:r>
                      <a:endParaRPr lang="en-US" sz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2134814"/>
                  </a:ext>
                </a:extLst>
              </a:tr>
            </a:tbl>
          </a:graphicData>
        </a:graphic>
      </p:graphicFrame>
      <p:graphicFrame>
        <p:nvGraphicFramePr>
          <p:cNvPr id="22" name="Tabella 5">
            <a:extLst>
              <a:ext uri="{FF2B5EF4-FFF2-40B4-BE49-F238E27FC236}">
                <a16:creationId xmlns:a16="http://schemas.microsoft.com/office/drawing/2014/main" xmlns="" id="{F288A28F-F4FC-4266-AFA9-B430B6093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855240"/>
              </p:ext>
            </p:extLst>
          </p:nvPr>
        </p:nvGraphicFramePr>
        <p:xfrm>
          <a:off x="6310579" y="2787292"/>
          <a:ext cx="176662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621">
                  <a:extLst>
                    <a:ext uri="{9D8B030D-6E8A-4147-A177-3AD203B41FA5}">
                      <a16:colId xmlns:a16="http://schemas.microsoft.com/office/drawing/2014/main" xmlns="" val="1908593003"/>
                    </a:ext>
                  </a:extLst>
                </a:gridCol>
              </a:tblGrid>
              <a:tr h="321373">
                <a:tc>
                  <a:txBody>
                    <a:bodyPr/>
                    <a:lstStyle/>
                    <a:p>
                      <a:pPr algn="ctr"/>
                      <a:r>
                        <a:rPr lang="it-IT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</a:t>
                      </a:r>
                      <a:r>
                        <a:rPr lang="en-US" sz="1400" b="1" i="0" dirty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50% </a:t>
                      </a:r>
                      <a:r>
                        <a:rPr lang="en-US" sz="1400" b="1" i="0" dirty="0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di</a:t>
                      </a:r>
                      <a:r>
                        <a:rPr lang="en-US" sz="1400" b="1" i="0" baseline="0" dirty="0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</a:t>
                      </a:r>
                      <a:r>
                        <a:rPr lang="en-US" sz="1400" b="1" i="0" dirty="0" err="1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investimento</a:t>
                      </a:r>
                      <a:r>
                        <a:rPr lang="en-US" sz="1400" b="1" i="0" dirty="0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</a:t>
                      </a:r>
                      <a:r>
                        <a:rPr lang="en-US" sz="1400" b="1" i="0" dirty="0" err="1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annuo</a:t>
                      </a:r>
                      <a:r>
                        <a:rPr lang="en-US" sz="1400" b="1" i="0" baseline="0" dirty="0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per </a:t>
                      </a:r>
                      <a:r>
                        <a:rPr lang="en-US" sz="1400" b="1" i="0" dirty="0" smtClean="0"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R&amp;D</a:t>
                      </a:r>
                      <a:endParaRPr lang="it-IT" i="0" dirty="0"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2134814"/>
                  </a:ext>
                </a:extLst>
              </a:tr>
            </a:tbl>
          </a:graphicData>
        </a:graphic>
      </p:graphicFrame>
      <p:sp>
        <p:nvSpPr>
          <p:cNvPr id="28" name="TextBox 16">
            <a:extLst>
              <a:ext uri="{FF2B5EF4-FFF2-40B4-BE49-F238E27FC236}">
                <a16:creationId xmlns:a16="http://schemas.microsoft.com/office/drawing/2014/main" xmlns="" id="{498DEF78-1EAD-419F-9D06-FA04652E5A9B}"/>
              </a:ext>
            </a:extLst>
          </p:cNvPr>
          <p:cNvSpPr txBox="1"/>
          <p:nvPr/>
        </p:nvSpPr>
        <p:spPr>
          <a:xfrm>
            <a:off x="2653757" y="4772433"/>
            <a:ext cx="16224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spc="20" dirty="0" smtClean="0">
                <a:solidFill>
                  <a:srgbClr val="454545"/>
                </a:solidFill>
                <a:latin typeface="Lato" panose="020F0502020204030203" pitchFamily="34" charset="0"/>
              </a:rPr>
              <a:t>www.cho.it</a:t>
            </a:r>
            <a:endParaRPr lang="en-US" sz="1600" b="1" spc="20" dirty="0">
              <a:solidFill>
                <a:srgbClr val="454545"/>
              </a:solidFill>
              <a:latin typeface="Lato" panose="020F0502020204030203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8" y="3780724"/>
            <a:ext cx="3151505" cy="5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/>
      <p:bldP spid="18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118"/>
            <a:ext cx="9144000" cy="452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49"/>
            <a:ext cx="9144000" cy="44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49"/>
            <a:ext cx="9144000" cy="44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2120" y="0"/>
            <a:ext cx="83397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latin typeface="Bookman Old Style" panose="02050604050505020204" pitchFamily="18" charset="0"/>
              </a:rPr>
              <a:t>Diagramma</a:t>
            </a:r>
            <a:r>
              <a:rPr lang="en-US" sz="1800" b="1" dirty="0" smtClean="0">
                <a:latin typeface="Bookman Old Style" panose="02050604050505020204" pitchFamily="18" charset="0"/>
              </a:rPr>
              <a:t> di Gantt</a:t>
            </a:r>
            <a:endParaRPr lang="en-US" sz="1400" b="1" dirty="0">
              <a:latin typeface="Bookman Old Style" panose="02050604050505020204" pitchFamily="18" charset="0"/>
            </a:endParaRPr>
          </a:p>
          <a:p>
            <a:pPr algn="just"/>
            <a:r>
              <a:rPr lang="it-IT" sz="1100" dirty="0" smtClean="0">
                <a:latin typeface="Bookman Old Style" panose="02050604050505020204" pitchFamily="18" charset="0"/>
              </a:rPr>
              <a:t>La </a:t>
            </a:r>
            <a:r>
              <a:rPr lang="it-IT" sz="1100" dirty="0">
                <a:latin typeface="Bookman Old Style" panose="02050604050505020204" pitchFamily="18" charset="0"/>
              </a:rPr>
              <a:t>nostra soluzione produce un piano di produzione basato su euristica e algoritmi di intelligenza artificiale, rispettando i vincoli e le regole del reparto aziendale, ottimizzando la produzione e riducendo al minimo parametri strategici come, ad esempio, il ritardo di consegna, il tempo di attrezzaggio della macchina e l'inventario delle scorte di materie prime.</a:t>
            </a:r>
            <a:endParaRPr lang="it-IT" sz="1400" dirty="0">
              <a:latin typeface="Bookman Old Style" panose="020506040505050202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7" y="1059485"/>
            <a:ext cx="7063727" cy="390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0711" y="60153"/>
            <a:ext cx="8602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Bookman Old Style" panose="02050604050505020204" pitchFamily="18" charset="0"/>
              </a:rPr>
              <a:t>Just-in-Time</a:t>
            </a:r>
            <a:endParaRPr lang="en-US" sz="1100" dirty="0" smtClean="0">
              <a:latin typeface="Bookman Old Style" panose="02050604050505020204" pitchFamily="18" charset="0"/>
            </a:endParaRPr>
          </a:p>
          <a:p>
            <a:r>
              <a:rPr lang="it-IT" sz="1100" dirty="0">
                <a:latin typeface="Bookman Old Style" panose="02050604050505020204" pitchFamily="18" charset="0"/>
              </a:rPr>
              <a:t>La nostra soluzione può simulare il piano di produzione con scorte di magazzino infinite, </a:t>
            </a:r>
            <a:r>
              <a:rPr lang="it-IT" sz="1100" dirty="0" smtClean="0">
                <a:latin typeface="Bookman Old Style" panose="02050604050505020204" pitchFamily="18" charset="0"/>
              </a:rPr>
              <a:t>l'utente </a:t>
            </a:r>
            <a:r>
              <a:rPr lang="it-IT" sz="1100" dirty="0">
                <a:latin typeface="Bookman Old Style" panose="02050604050505020204" pitchFamily="18" charset="0"/>
              </a:rPr>
              <a:t>può prevedere quando finirà le scorte </a:t>
            </a:r>
            <a:r>
              <a:rPr lang="it-IT" sz="1100" dirty="0" smtClean="0">
                <a:latin typeface="Bookman Old Style" panose="02050604050505020204" pitchFamily="18" charset="0"/>
              </a:rPr>
              <a:t>ed anticipare </a:t>
            </a:r>
            <a:r>
              <a:rPr lang="it-IT" sz="1100" dirty="0">
                <a:latin typeface="Bookman Old Style" panose="02050604050505020204" pitchFamily="18" charset="0"/>
              </a:rPr>
              <a:t>l'approvvigionamento di semilavorati o l'acquisto di materie prime dai fornitori.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827789"/>
            <a:ext cx="7670800" cy="424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53453" y="156411"/>
            <a:ext cx="803709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latin typeface="Bookman Old Style" panose="02050604050505020204" pitchFamily="18" charset="0"/>
              </a:rPr>
              <a:t>Un </a:t>
            </a:r>
            <a:r>
              <a:rPr lang="it-IT" sz="1800" b="1" dirty="0">
                <a:latin typeface="Bookman Old Style" panose="02050604050505020204" pitchFamily="18" charset="0"/>
              </a:rPr>
              <a:t>sacco di strumenti per aiutarti</a:t>
            </a:r>
          </a:p>
          <a:p>
            <a:pPr algn="just"/>
            <a:r>
              <a:rPr lang="it-IT" sz="1100" dirty="0" smtClean="0">
                <a:latin typeface="Bookman Old Style" panose="02050604050505020204" pitchFamily="18" charset="0"/>
              </a:rPr>
              <a:t>La </a:t>
            </a:r>
            <a:r>
              <a:rPr lang="it-IT" sz="1100" dirty="0">
                <a:latin typeface="Bookman Old Style" panose="02050604050505020204" pitchFamily="18" charset="0"/>
              </a:rPr>
              <a:t>nostra soluzione può anche fornire report e statistiche sui piani di produzione, avvisare l'utente quando si verificano alcuni eventi (ad esempio quando un lavoro andrà in ritardo) e dare suggerimenti e suggerimenti per ottimizzare il piano di produzione.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05874"/>
            <a:ext cx="7010400" cy="38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7670" y="156411"/>
            <a:ext cx="27617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  <a:latin typeface="Stop" panose="04030805020B02020404" pitchFamily="82" charset="0"/>
              </a:rPr>
              <a:t>PROTEX </a:t>
            </a:r>
            <a:r>
              <a:rPr lang="it-IT" sz="2400" b="1" dirty="0" smtClean="0">
                <a:latin typeface="Stop" panose="04030805020B02020404" pitchFamily="82" charset="0"/>
              </a:rPr>
              <a:t>SCM</a:t>
            </a:r>
          </a:p>
          <a:p>
            <a:endParaRPr lang="en-US" sz="1100" dirty="0" smtClean="0">
              <a:latin typeface="Bookman Old Style" panose="02050604050505020204" pitchFamily="18" charset="0"/>
            </a:endParaRPr>
          </a:p>
          <a:p>
            <a:r>
              <a:rPr lang="it-IT" sz="900" dirty="0" err="1">
                <a:latin typeface="Bookman Old Style" panose="02050604050505020204" pitchFamily="18" charset="0"/>
              </a:rPr>
              <a:t>ProtexSCM</a:t>
            </a:r>
            <a:r>
              <a:rPr lang="it-IT" sz="900" dirty="0">
                <a:latin typeface="Bookman Old Style" panose="02050604050505020204" pitchFamily="18" charset="0"/>
              </a:rPr>
              <a:t> è la soluzione pensata per la rete vendita:</a:t>
            </a:r>
          </a:p>
          <a:p>
            <a:endParaRPr lang="it-IT" sz="900" dirty="0" smtClean="0">
              <a:latin typeface="Bookman Old Style" panose="02050604050505020204" pitchFamily="18" charset="0"/>
            </a:endParaRPr>
          </a:p>
          <a:p>
            <a:r>
              <a:rPr lang="it-IT" sz="900" dirty="0" smtClean="0">
                <a:latin typeface="Bookman Old Style" panose="02050604050505020204" pitchFamily="18" charset="0"/>
              </a:rPr>
              <a:t>E</a:t>
            </a:r>
            <a:r>
              <a:rPr lang="it-IT" sz="900" dirty="0">
                <a:latin typeface="Bookman Old Style" panose="02050604050505020204" pitchFamily="18" charset="0"/>
              </a:rPr>
              <a:t>’ possibile, tramite il proprio  </a:t>
            </a:r>
            <a:r>
              <a:rPr lang="it-IT" sz="900" dirty="0" err="1">
                <a:latin typeface="Bookman Old Style" panose="02050604050505020204" pitchFamily="18" charset="0"/>
              </a:rPr>
              <a:t>device</a:t>
            </a:r>
            <a:r>
              <a:rPr lang="it-IT" sz="900" dirty="0">
                <a:latin typeface="Bookman Old Style" panose="02050604050505020204" pitchFamily="18" charset="0"/>
              </a:rPr>
              <a:t>, disporre delle funzionalità di un </a:t>
            </a:r>
            <a:r>
              <a:rPr lang="it-IT" sz="900" dirty="0" smtClean="0">
                <a:latin typeface="Bookman Old Style" panose="02050604050505020204" pitchFamily="18" charset="0"/>
              </a:rPr>
              <a:t>SCM/CRM </a:t>
            </a:r>
            <a:r>
              <a:rPr lang="it-IT" sz="900" dirty="0">
                <a:latin typeface="Bookman Old Style" panose="02050604050505020204" pitchFamily="18" charset="0"/>
              </a:rPr>
              <a:t>(anche offline)</a:t>
            </a:r>
          </a:p>
          <a:p>
            <a:endParaRPr lang="it-IT" sz="900" dirty="0">
              <a:latin typeface="Bookman Old Style" panose="0205060405050502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>
                <a:latin typeface="Bookman Old Style" panose="02050604050505020204" pitchFamily="18" charset="0"/>
              </a:rPr>
              <a:t>P</a:t>
            </a:r>
            <a:r>
              <a:rPr lang="it-IT" sz="900" dirty="0" smtClean="0">
                <a:latin typeface="Bookman Old Style" panose="02050604050505020204" pitchFamily="18" charset="0"/>
              </a:rPr>
              <a:t>resa </a:t>
            </a:r>
            <a:r>
              <a:rPr lang="it-IT" sz="900" dirty="0">
                <a:latin typeface="Bookman Old Style" panose="02050604050505020204" pitchFamily="18" charset="0"/>
              </a:rPr>
              <a:t>in carico ordini  e invio di questi direttamente alla casa madre con </a:t>
            </a:r>
            <a:r>
              <a:rPr lang="it-IT" sz="900" dirty="0" smtClean="0">
                <a:latin typeface="Bookman Old Style" panose="02050604050505020204" pitchFamily="18" charset="0"/>
              </a:rPr>
              <a:t>invio</a:t>
            </a:r>
            <a:br>
              <a:rPr lang="it-IT" sz="900" dirty="0" smtClean="0">
                <a:latin typeface="Bookman Old Style" panose="02050604050505020204" pitchFamily="18" charset="0"/>
              </a:rPr>
            </a:br>
            <a:r>
              <a:rPr lang="it-IT" sz="900" dirty="0" smtClean="0">
                <a:latin typeface="Bookman Old Style" panose="02050604050505020204" pitchFamily="18" charset="0"/>
              </a:rPr>
              <a:t>per </a:t>
            </a:r>
            <a:r>
              <a:rPr lang="it-IT" sz="900" dirty="0">
                <a:latin typeface="Bookman Old Style" panose="02050604050505020204" pitchFamily="18" charset="0"/>
              </a:rPr>
              <a:t>email del ordine in </a:t>
            </a:r>
            <a:r>
              <a:rPr lang="it-IT" sz="900" dirty="0" smtClean="0">
                <a:latin typeface="Bookman Old Style" panose="02050604050505020204" pitchFamily="18" charset="0"/>
              </a:rPr>
              <a:t>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900" dirty="0">
              <a:latin typeface="Bookman Old Style" panose="0205060405050502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Bookman Old Style" panose="02050604050505020204" pitchFamily="18" charset="0"/>
              </a:rPr>
              <a:t>Consultazione listini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900" dirty="0">
              <a:latin typeface="Bookman Old Style" panose="0205060405050502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Bookman Old Style" panose="02050604050505020204" pitchFamily="18" charset="0"/>
              </a:rPr>
              <a:t>Consultazione disponibilità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900" dirty="0">
              <a:latin typeface="Bookman Old Style" panose="0205060405050502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Bookman Old Style" panose="02050604050505020204" pitchFamily="18" charset="0"/>
              </a:rPr>
              <a:t>Consultazione </a:t>
            </a:r>
            <a:r>
              <a:rPr lang="it-IT" sz="900" dirty="0">
                <a:latin typeface="Bookman Old Style" panose="02050604050505020204" pitchFamily="18" charset="0"/>
              </a:rPr>
              <a:t>anagrafiche clienti e relativa situazione (partite aperte, ordini in corso</a:t>
            </a:r>
            <a:r>
              <a:rPr lang="it-IT" sz="900" dirty="0" smtClean="0">
                <a:latin typeface="Bookman Old Style" panose="020506040505050202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900" dirty="0">
              <a:latin typeface="Bookman Old Style" panose="0205060405050502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900" dirty="0" smtClean="0">
                <a:latin typeface="Bookman Old Style" panose="02050604050505020204" pitchFamily="18" charset="0"/>
              </a:rPr>
              <a:t>Consultazione </a:t>
            </a:r>
            <a:r>
              <a:rPr lang="it-IT" sz="900" dirty="0">
                <a:latin typeface="Bookman Old Style" panose="02050604050505020204" pitchFamily="18" charset="0"/>
              </a:rPr>
              <a:t>statistiche </a:t>
            </a:r>
          </a:p>
          <a:p>
            <a:endParaRPr lang="it-IT" sz="900" dirty="0">
              <a:latin typeface="Bookman Old Style" panose="02050604050505020204" pitchFamily="18" charset="0"/>
            </a:endParaRPr>
          </a:p>
          <a:p>
            <a:r>
              <a:rPr lang="it-IT" sz="900" dirty="0">
                <a:latin typeface="Bookman Old Style" panose="02050604050505020204" pitchFamily="18" charset="0"/>
              </a:rPr>
              <a:t>La nostra soluzione permette di lavorare anche offline in modo snello, sia su Tablet che Smartphone, sia su </a:t>
            </a:r>
            <a:r>
              <a:rPr lang="it-IT" sz="900" dirty="0" err="1">
                <a:latin typeface="Bookman Old Style" panose="02050604050505020204" pitchFamily="18" charset="0"/>
              </a:rPr>
              <a:t>iOS</a:t>
            </a:r>
            <a:r>
              <a:rPr lang="it-IT" sz="900" dirty="0">
                <a:latin typeface="Bookman Old Style" panose="02050604050505020204" pitchFamily="18" charset="0"/>
              </a:rPr>
              <a:t> che su </a:t>
            </a:r>
            <a:r>
              <a:rPr lang="it-IT" sz="900" dirty="0" err="1">
                <a:latin typeface="Bookman Old Style" panose="02050604050505020204" pitchFamily="18" charset="0"/>
              </a:rPr>
              <a:t>Android</a:t>
            </a:r>
            <a:r>
              <a:rPr lang="it-IT" sz="900" dirty="0">
                <a:latin typeface="Bookman Old Style" panose="02050604050505020204" pitchFamily="18" charset="0"/>
              </a:rPr>
              <a:t> che sul un qualsiasi computer con Windows</a:t>
            </a:r>
          </a:p>
          <a:p>
            <a:endParaRPr lang="it-IT" sz="1000" dirty="0">
              <a:latin typeface="Bookman Old Style" panose="020506040505050202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05" y="417736"/>
            <a:ext cx="3056174" cy="27403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43" y="2695929"/>
            <a:ext cx="1622653" cy="21987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54" y="201472"/>
            <a:ext cx="1612088" cy="21987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54" y="2233784"/>
            <a:ext cx="1612088" cy="219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6" y="80974"/>
            <a:ext cx="8191089" cy="49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938892" y="1049760"/>
            <a:ext cx="2229003" cy="1866979"/>
          </a:xfrm>
          <a:prstGeom prst="rect">
            <a:avLst/>
          </a:prstGeom>
          <a:blipFill>
            <a:blip r:embed="rId2"/>
            <a:stretch>
              <a:fillRect l="-9000" r="-9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eform 23"/>
          <p:cNvSpPr>
            <a:spLocks/>
          </p:cNvSpPr>
          <p:nvPr/>
        </p:nvSpPr>
        <p:spPr bwMode="auto">
          <a:xfrm>
            <a:off x="4474334" y="0"/>
            <a:ext cx="4669666" cy="5143500"/>
          </a:xfrm>
          <a:custGeom>
            <a:avLst/>
            <a:gdLst>
              <a:gd name="T0" fmla="*/ 0 w 2720"/>
              <a:gd name="T1" fmla="*/ 2996 h 2996"/>
              <a:gd name="T2" fmla="*/ 2720 w 2720"/>
              <a:gd name="T3" fmla="*/ 2996 h 2996"/>
              <a:gd name="T4" fmla="*/ 2720 w 2720"/>
              <a:gd name="T5" fmla="*/ 0 h 2996"/>
              <a:gd name="T6" fmla="*/ 1080 w 2720"/>
              <a:gd name="T7" fmla="*/ 0 h 2996"/>
              <a:gd name="T8" fmla="*/ 0 w 2720"/>
              <a:gd name="T9" fmla="*/ 2996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20" h="2996">
                <a:moveTo>
                  <a:pt x="0" y="2996"/>
                </a:moveTo>
                <a:lnTo>
                  <a:pt x="2720" y="2996"/>
                </a:lnTo>
                <a:lnTo>
                  <a:pt x="2720" y="0"/>
                </a:lnTo>
                <a:lnTo>
                  <a:pt x="1080" y="0"/>
                </a:lnTo>
                <a:lnTo>
                  <a:pt x="0" y="2996"/>
                </a:lnTo>
                <a:close/>
              </a:path>
            </a:pathLst>
          </a:custGeom>
          <a:solidFill>
            <a:schemeClr val="accent1"/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25"/>
          <p:cNvSpPr>
            <a:spLocks/>
          </p:cNvSpPr>
          <p:nvPr/>
        </p:nvSpPr>
        <p:spPr bwMode="auto">
          <a:xfrm>
            <a:off x="4474174" y="0"/>
            <a:ext cx="2109934" cy="5143500"/>
          </a:xfrm>
          <a:custGeom>
            <a:avLst/>
            <a:gdLst>
              <a:gd name="T0" fmla="*/ 1080 w 1229"/>
              <a:gd name="T1" fmla="*/ 0 h 2996"/>
              <a:gd name="T2" fmla="*/ 0 w 1229"/>
              <a:gd name="T3" fmla="*/ 2996 h 2996"/>
              <a:gd name="T4" fmla="*/ 149 w 1229"/>
              <a:gd name="T5" fmla="*/ 2996 h 2996"/>
              <a:gd name="T6" fmla="*/ 1229 w 1229"/>
              <a:gd name="T7" fmla="*/ 0 h 2996"/>
              <a:gd name="T8" fmla="*/ 1080 w 1229"/>
              <a:gd name="T9" fmla="*/ 0 h 2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9" h="2996">
                <a:moveTo>
                  <a:pt x="1080" y="0"/>
                </a:moveTo>
                <a:lnTo>
                  <a:pt x="0" y="2996"/>
                </a:lnTo>
                <a:lnTo>
                  <a:pt x="149" y="2996"/>
                </a:lnTo>
                <a:lnTo>
                  <a:pt x="1229" y="0"/>
                </a:lnTo>
                <a:lnTo>
                  <a:pt x="108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>
            <a:off x="5199005" y="1120258"/>
            <a:ext cx="810762" cy="1800870"/>
          </a:xfrm>
          <a:custGeom>
            <a:avLst/>
            <a:gdLst>
              <a:gd name="T0" fmla="*/ 438 w 547"/>
              <a:gd name="T1" fmla="*/ 0 h 1215"/>
              <a:gd name="T2" fmla="*/ 0 w 547"/>
              <a:gd name="T3" fmla="*/ 1215 h 1215"/>
              <a:gd name="T4" fmla="*/ 108 w 547"/>
              <a:gd name="T5" fmla="*/ 1215 h 1215"/>
              <a:gd name="T6" fmla="*/ 547 w 547"/>
              <a:gd name="T7" fmla="*/ 0 h 1215"/>
              <a:gd name="T8" fmla="*/ 438 w 547"/>
              <a:gd name="T9" fmla="*/ 0 h 1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7" h="1215">
                <a:moveTo>
                  <a:pt x="438" y="0"/>
                </a:moveTo>
                <a:lnTo>
                  <a:pt x="0" y="1215"/>
                </a:lnTo>
                <a:lnTo>
                  <a:pt x="108" y="1215"/>
                </a:lnTo>
                <a:lnTo>
                  <a:pt x="547" y="0"/>
                </a:ln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231321" y="1049746"/>
            <a:ext cx="8681357" cy="4093754"/>
          </a:xfrm>
          <a:prstGeom prst="rect">
            <a:avLst/>
          </a:prstGeom>
          <a:noFill/>
        </p:spPr>
      </p:sp>
      <p:sp>
        <p:nvSpPr>
          <p:cNvPr id="5" name="Figura a mano libera 4"/>
          <p:cNvSpPr/>
          <p:nvPr/>
        </p:nvSpPr>
        <p:spPr>
          <a:xfrm>
            <a:off x="962974" y="2404699"/>
            <a:ext cx="2252828" cy="463425"/>
          </a:xfrm>
          <a:custGeom>
            <a:avLst/>
            <a:gdLst>
              <a:gd name="connsiteX0" fmla="*/ 0 w 2252828"/>
              <a:gd name="connsiteY0" fmla="*/ 0 h 463425"/>
              <a:gd name="connsiteX1" fmla="*/ 2252828 w 2252828"/>
              <a:gd name="connsiteY1" fmla="*/ 0 h 463425"/>
              <a:gd name="connsiteX2" fmla="*/ 2252828 w 2252828"/>
              <a:gd name="connsiteY2" fmla="*/ 463425 h 463425"/>
              <a:gd name="connsiteX3" fmla="*/ 0 w 2252828"/>
              <a:gd name="connsiteY3" fmla="*/ 463425 h 463425"/>
              <a:gd name="connsiteX4" fmla="*/ 0 w 2252828"/>
              <a:gd name="connsiteY4" fmla="*/ 0 h 46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2828" h="463425">
                <a:moveTo>
                  <a:pt x="0" y="0"/>
                </a:moveTo>
                <a:lnTo>
                  <a:pt x="2252828" y="0"/>
                </a:lnTo>
                <a:lnTo>
                  <a:pt x="2252828" y="463425"/>
                </a:lnTo>
                <a:lnTo>
                  <a:pt x="0" y="4634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FILATURA</a:t>
            </a:r>
            <a:endParaRPr lang="it-IT" sz="2100" kern="1200" dirty="0"/>
          </a:p>
        </p:txBody>
      </p:sp>
      <p:sp>
        <p:nvSpPr>
          <p:cNvPr id="6" name="Rettangolo 5"/>
          <p:cNvSpPr/>
          <p:nvPr/>
        </p:nvSpPr>
        <p:spPr>
          <a:xfrm>
            <a:off x="3445585" y="1053040"/>
            <a:ext cx="2252828" cy="1930940"/>
          </a:xfrm>
          <a:prstGeom prst="rect">
            <a:avLst/>
          </a:prstGeom>
          <a:blipFill>
            <a:blip r:embed="rId3"/>
            <a:srcRect/>
            <a:stretch>
              <a:fillRect l="-11000" r="-1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igura a mano libera 6"/>
          <p:cNvSpPr/>
          <p:nvPr/>
        </p:nvSpPr>
        <p:spPr>
          <a:xfrm>
            <a:off x="3445585" y="2404699"/>
            <a:ext cx="2252828" cy="463425"/>
          </a:xfrm>
          <a:custGeom>
            <a:avLst/>
            <a:gdLst>
              <a:gd name="connsiteX0" fmla="*/ 0 w 2252828"/>
              <a:gd name="connsiteY0" fmla="*/ 0 h 463425"/>
              <a:gd name="connsiteX1" fmla="*/ 2252828 w 2252828"/>
              <a:gd name="connsiteY1" fmla="*/ 0 h 463425"/>
              <a:gd name="connsiteX2" fmla="*/ 2252828 w 2252828"/>
              <a:gd name="connsiteY2" fmla="*/ 463425 h 463425"/>
              <a:gd name="connsiteX3" fmla="*/ 0 w 2252828"/>
              <a:gd name="connsiteY3" fmla="*/ 463425 h 463425"/>
              <a:gd name="connsiteX4" fmla="*/ 0 w 2252828"/>
              <a:gd name="connsiteY4" fmla="*/ 0 h 46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2828" h="463425">
                <a:moveTo>
                  <a:pt x="0" y="0"/>
                </a:moveTo>
                <a:lnTo>
                  <a:pt x="2252828" y="0"/>
                </a:lnTo>
                <a:lnTo>
                  <a:pt x="2252828" y="463425"/>
                </a:lnTo>
                <a:lnTo>
                  <a:pt x="0" y="4634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ORDITURA</a:t>
            </a:r>
            <a:endParaRPr lang="it-IT" sz="2100" kern="12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928195" y="1053040"/>
            <a:ext cx="2252828" cy="1930940"/>
          </a:xfrm>
          <a:prstGeom prst="rect">
            <a:avLst/>
          </a:prstGeom>
          <a:blipFill rotWithShape="1">
            <a:blip r:embed="rId4"/>
            <a:srcRect/>
            <a:stretch>
              <a:fillRect l="-8000" r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igura a mano libera 12"/>
          <p:cNvSpPr/>
          <p:nvPr/>
        </p:nvSpPr>
        <p:spPr>
          <a:xfrm>
            <a:off x="5928195" y="2404699"/>
            <a:ext cx="2252828" cy="463425"/>
          </a:xfrm>
          <a:custGeom>
            <a:avLst/>
            <a:gdLst>
              <a:gd name="connsiteX0" fmla="*/ 0 w 2252828"/>
              <a:gd name="connsiteY0" fmla="*/ 0 h 463425"/>
              <a:gd name="connsiteX1" fmla="*/ 2252828 w 2252828"/>
              <a:gd name="connsiteY1" fmla="*/ 0 h 463425"/>
              <a:gd name="connsiteX2" fmla="*/ 2252828 w 2252828"/>
              <a:gd name="connsiteY2" fmla="*/ 463425 h 463425"/>
              <a:gd name="connsiteX3" fmla="*/ 0 w 2252828"/>
              <a:gd name="connsiteY3" fmla="*/ 463425 h 463425"/>
              <a:gd name="connsiteX4" fmla="*/ 0 w 2252828"/>
              <a:gd name="connsiteY4" fmla="*/ 0 h 46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2828" h="463425">
                <a:moveTo>
                  <a:pt x="0" y="0"/>
                </a:moveTo>
                <a:lnTo>
                  <a:pt x="2252828" y="0"/>
                </a:lnTo>
                <a:lnTo>
                  <a:pt x="2252828" y="463425"/>
                </a:lnTo>
                <a:lnTo>
                  <a:pt x="0" y="4634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TESSITURA</a:t>
            </a:r>
            <a:endParaRPr lang="it-IT" sz="2100" kern="1200" dirty="0">
              <a:solidFill>
                <a:schemeClr val="bg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445588" y="3153807"/>
            <a:ext cx="2252828" cy="1930940"/>
          </a:xfrm>
          <a:prstGeom prst="rect">
            <a:avLst/>
          </a:prstGeom>
          <a:blipFill>
            <a:blip r:embed="rId5"/>
            <a:srcRect/>
            <a:stretch>
              <a:fillRect l="-8000" r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igura a mano libera 15"/>
          <p:cNvSpPr/>
          <p:nvPr/>
        </p:nvSpPr>
        <p:spPr>
          <a:xfrm>
            <a:off x="3445588" y="4535883"/>
            <a:ext cx="2252828" cy="463425"/>
          </a:xfrm>
          <a:custGeom>
            <a:avLst/>
            <a:gdLst>
              <a:gd name="connsiteX0" fmla="*/ 0 w 2252828"/>
              <a:gd name="connsiteY0" fmla="*/ 0 h 463425"/>
              <a:gd name="connsiteX1" fmla="*/ 2252828 w 2252828"/>
              <a:gd name="connsiteY1" fmla="*/ 0 h 463425"/>
              <a:gd name="connsiteX2" fmla="*/ 2252828 w 2252828"/>
              <a:gd name="connsiteY2" fmla="*/ 463425 h 463425"/>
              <a:gd name="connsiteX3" fmla="*/ 0 w 2252828"/>
              <a:gd name="connsiteY3" fmla="*/ 463425 h 463425"/>
              <a:gd name="connsiteX4" fmla="*/ 0 w 2252828"/>
              <a:gd name="connsiteY4" fmla="*/ 0 h 46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2828" h="463425">
                <a:moveTo>
                  <a:pt x="0" y="0"/>
                </a:moveTo>
                <a:lnTo>
                  <a:pt x="2252828" y="0"/>
                </a:lnTo>
                <a:lnTo>
                  <a:pt x="2252828" y="463425"/>
                </a:lnTo>
                <a:lnTo>
                  <a:pt x="0" y="4634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TINTORIA</a:t>
            </a:r>
            <a:endParaRPr lang="it-IT" sz="2100" kern="1200" dirty="0">
              <a:solidFill>
                <a:schemeClr val="bg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912248" y="3153807"/>
            <a:ext cx="2252828" cy="1930940"/>
          </a:xfrm>
          <a:prstGeom prst="rect">
            <a:avLst/>
          </a:prstGeom>
          <a:blipFill>
            <a:blip r:embed="rId6"/>
            <a:srcRect/>
            <a:stretch>
              <a:fillRect l="-9000" r="-9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igura a mano libera 17"/>
          <p:cNvSpPr/>
          <p:nvPr/>
        </p:nvSpPr>
        <p:spPr>
          <a:xfrm>
            <a:off x="5952281" y="4535883"/>
            <a:ext cx="2212795" cy="463425"/>
          </a:xfrm>
          <a:custGeom>
            <a:avLst/>
            <a:gdLst>
              <a:gd name="connsiteX0" fmla="*/ 0 w 2252828"/>
              <a:gd name="connsiteY0" fmla="*/ 0 h 463425"/>
              <a:gd name="connsiteX1" fmla="*/ 2252828 w 2252828"/>
              <a:gd name="connsiteY1" fmla="*/ 0 h 463425"/>
              <a:gd name="connsiteX2" fmla="*/ 2252828 w 2252828"/>
              <a:gd name="connsiteY2" fmla="*/ 463425 h 463425"/>
              <a:gd name="connsiteX3" fmla="*/ 0 w 2252828"/>
              <a:gd name="connsiteY3" fmla="*/ 463425 h 463425"/>
              <a:gd name="connsiteX4" fmla="*/ 0 w 2252828"/>
              <a:gd name="connsiteY4" fmla="*/ 0 h 46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2828" h="463425">
                <a:moveTo>
                  <a:pt x="0" y="0"/>
                </a:moveTo>
                <a:lnTo>
                  <a:pt x="2252828" y="0"/>
                </a:lnTo>
                <a:lnTo>
                  <a:pt x="2252828" y="463425"/>
                </a:lnTo>
                <a:lnTo>
                  <a:pt x="0" y="4634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FINISSAGGIO</a:t>
            </a:r>
            <a:endParaRPr lang="it-IT" sz="2100" kern="1200" dirty="0">
              <a:solidFill>
                <a:schemeClr val="bg1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66772C2E-8117-4D38-86FD-83A835C2FA2A}"/>
              </a:ext>
            </a:extLst>
          </p:cNvPr>
          <p:cNvSpPr txBox="1">
            <a:spLocks/>
          </p:cNvSpPr>
          <p:nvPr/>
        </p:nvSpPr>
        <p:spPr>
          <a:xfrm>
            <a:off x="365551" y="551385"/>
            <a:ext cx="7689878" cy="31624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Offre</a:t>
            </a: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una</a:t>
            </a: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soluzione</a:t>
            </a: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globale</a:t>
            </a: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 </a:t>
            </a:r>
            <a:r>
              <a:rPr lang="en-US" sz="1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tutte</a:t>
            </a: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 </a:t>
            </a:r>
            <a:r>
              <a:rPr lang="en-US" sz="1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fasi</a:t>
            </a: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 </a:t>
            </a:r>
            <a:r>
              <a:rPr lang="en-US" sz="1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produzione</a:t>
            </a:r>
            <a:r>
              <a:rPr lang="en-US" sz="1800" dirty="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nell’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industria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tessile</a:t>
            </a:r>
            <a:endParaRPr lang="en-US" sz="1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xmlns="" id="{3E21E0F7-E151-4141-9F6B-842DF66B1BC6}"/>
              </a:ext>
            </a:extLst>
          </p:cNvPr>
          <p:cNvCxnSpPr/>
          <p:nvPr/>
        </p:nvCxnSpPr>
        <p:spPr>
          <a:xfrm>
            <a:off x="509169" y="1001145"/>
            <a:ext cx="5486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27D6A3F8-B596-4BDB-B214-38040E3AC2D0}"/>
              </a:ext>
            </a:extLst>
          </p:cNvPr>
          <p:cNvSpPr/>
          <p:nvPr/>
        </p:nvSpPr>
        <p:spPr>
          <a:xfrm>
            <a:off x="938892" y="3128284"/>
            <a:ext cx="2252828" cy="193094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1A14EC86-8843-43F7-B9B6-3EC33E82B5F2}"/>
              </a:ext>
            </a:extLst>
          </p:cNvPr>
          <p:cNvGrpSpPr/>
          <p:nvPr/>
        </p:nvGrpSpPr>
        <p:grpSpPr>
          <a:xfrm>
            <a:off x="938892" y="4535883"/>
            <a:ext cx="2252828" cy="463425"/>
            <a:chOff x="3214267" y="3489942"/>
            <a:chExt cx="2252828" cy="463425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xmlns="" id="{D4CC8A2A-AD6D-4A1E-BE33-4CBC51345C1E}"/>
                </a:ext>
              </a:extLst>
            </p:cNvPr>
            <p:cNvSpPr/>
            <p:nvPr/>
          </p:nvSpPr>
          <p:spPr>
            <a:xfrm>
              <a:off x="3214267" y="3489942"/>
              <a:ext cx="2252828" cy="463425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xmlns="" id="{A699D430-E9AE-47B1-909E-7D5A7AA22FE4}"/>
                </a:ext>
              </a:extLst>
            </p:cNvPr>
            <p:cNvSpPr txBox="1"/>
            <p:nvPr/>
          </p:nvSpPr>
          <p:spPr>
            <a:xfrm>
              <a:off x="3214267" y="3489942"/>
              <a:ext cx="2252828" cy="4634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b="1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MAGLIERIA</a:t>
              </a:r>
              <a:endParaRPr lang="it-IT" sz="21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9" y="262582"/>
            <a:ext cx="1969008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359237" y="629085"/>
            <a:ext cx="8251726" cy="6345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600" dirty="0"/>
              <a:t>SOFTWARE per l'industria tessile, per ogni tipo di produzione, interna o esterna o mista, per ogni tipo di fibra, coprendo tutte le lavorazioni, dalla materia prima fino al capo finito.</a:t>
            </a:r>
            <a:endParaRPr lang="en-US" sz="1600" dirty="0"/>
          </a:p>
        </p:txBody>
      </p:sp>
      <p:sp>
        <p:nvSpPr>
          <p:cNvPr id="8" name="Rectangle 10"/>
          <p:cNvSpPr/>
          <p:nvPr/>
        </p:nvSpPr>
        <p:spPr>
          <a:xfrm>
            <a:off x="44699" y="4685177"/>
            <a:ext cx="3705225" cy="318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04287" y="4781216"/>
            <a:ext cx="3304609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ts val="1100"/>
              </a:lnSpc>
              <a:defRPr/>
            </a:pPr>
            <a:r>
              <a:rPr lang="it-IT" sz="1800" dirty="0" smtClean="0">
                <a:solidFill>
                  <a:prstClr val="white"/>
                </a:solidFill>
                <a:latin typeface="Lato" panose="020F0502020204030203" pitchFamily="34" charset="0"/>
              </a:rPr>
              <a:t>Materie prime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Rectangle 14"/>
          <p:cNvSpPr/>
          <p:nvPr/>
        </p:nvSpPr>
        <p:spPr>
          <a:xfrm>
            <a:off x="5394077" y="4689305"/>
            <a:ext cx="3705225" cy="3180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5624431" y="4768381"/>
            <a:ext cx="3175722" cy="159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ts val="1100"/>
              </a:lnSpc>
              <a:defRPr/>
            </a:pPr>
            <a:r>
              <a:rPr lang="it-IT" sz="1600" dirty="0">
                <a:solidFill>
                  <a:prstClr val="white"/>
                </a:solidFill>
                <a:latin typeface="Lato" panose="020F0502020204030203" pitchFamily="34" charset="0"/>
              </a:rPr>
              <a:t>C</a:t>
            </a:r>
            <a:r>
              <a:rPr lang="it-IT" sz="1600" dirty="0" smtClean="0">
                <a:solidFill>
                  <a:prstClr val="white"/>
                </a:solidFill>
                <a:latin typeface="Lato" panose="020F0502020204030203" pitchFamily="34" charset="0"/>
              </a:rPr>
              <a:t>onfezionamento </a:t>
            </a:r>
            <a:r>
              <a:rPr lang="it-IT" sz="1600" dirty="0">
                <a:solidFill>
                  <a:prstClr val="white"/>
                </a:solidFill>
                <a:latin typeface="Lato" panose="020F0502020204030203" pitchFamily="34" charset="0"/>
              </a:rPr>
              <a:t>e </a:t>
            </a:r>
            <a:r>
              <a:rPr lang="it-IT" sz="1600" dirty="0" smtClean="0">
                <a:solidFill>
                  <a:prstClr val="white"/>
                </a:solidFill>
                <a:latin typeface="Lato" panose="020F0502020204030203" pitchFamily="34" charset="0"/>
              </a:rPr>
              <a:t>Abbigliamento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94848718-8868-42F3-8C10-68982986B349}"/>
              </a:ext>
            </a:extLst>
          </p:cNvPr>
          <p:cNvSpPr>
            <a:spLocks/>
          </p:cNvSpPr>
          <p:nvPr/>
        </p:nvSpPr>
        <p:spPr bwMode="auto">
          <a:xfrm>
            <a:off x="3749924" y="2305938"/>
            <a:ext cx="1554820" cy="1080551"/>
          </a:xfrm>
          <a:custGeom>
            <a:avLst/>
            <a:gdLst>
              <a:gd name="T0" fmla="*/ 1445 w 1445"/>
              <a:gd name="T1" fmla="*/ 629 h 1260"/>
              <a:gd name="T2" fmla="*/ 1022 w 1445"/>
              <a:gd name="T3" fmla="*/ 0 h 1260"/>
              <a:gd name="T4" fmla="*/ 1022 w 1445"/>
              <a:gd name="T5" fmla="*/ 145 h 1260"/>
              <a:gd name="T6" fmla="*/ 0 w 1445"/>
              <a:gd name="T7" fmla="*/ 145 h 1260"/>
              <a:gd name="T8" fmla="*/ 0 w 1445"/>
              <a:gd name="T9" fmla="*/ 1114 h 1260"/>
              <a:gd name="T10" fmla="*/ 1022 w 1445"/>
              <a:gd name="T11" fmla="*/ 1114 h 1260"/>
              <a:gd name="T12" fmla="*/ 1022 w 1445"/>
              <a:gd name="T13" fmla="*/ 1260 h 1260"/>
              <a:gd name="T14" fmla="*/ 1445 w 1445"/>
              <a:gd name="T15" fmla="*/ 629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5" h="1260">
                <a:moveTo>
                  <a:pt x="1445" y="629"/>
                </a:moveTo>
                <a:lnTo>
                  <a:pt x="1022" y="0"/>
                </a:lnTo>
                <a:lnTo>
                  <a:pt x="1022" y="145"/>
                </a:lnTo>
                <a:lnTo>
                  <a:pt x="0" y="145"/>
                </a:lnTo>
                <a:lnTo>
                  <a:pt x="0" y="1114"/>
                </a:lnTo>
                <a:lnTo>
                  <a:pt x="1022" y="1114"/>
                </a:lnTo>
                <a:lnTo>
                  <a:pt x="1022" y="1260"/>
                </a:lnTo>
                <a:lnTo>
                  <a:pt x="1445" y="629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  <a:r>
              <a:rPr lang="en-US" sz="2000" dirty="0">
                <a:solidFill>
                  <a:schemeClr val="bg1"/>
                </a:solidFill>
                <a:latin typeface="Lato Black" panose="020F0502020204030203" pitchFamily="34" charset="0"/>
              </a:rPr>
              <a:t>A</a:t>
            </a:r>
            <a:endParaRPr lang="en-US" sz="2000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3" name="Immagine 12" descr="Immagine che contiene LEGO, giocattolo&#10;&#10;Descrizione generata automaticamente">
            <a:extLst>
              <a:ext uri="{FF2B5EF4-FFF2-40B4-BE49-F238E27FC236}">
                <a16:creationId xmlns:a16="http://schemas.microsoft.com/office/drawing/2014/main" xmlns="" id="{28FBD46F-B1C4-4EFE-98CA-066027AA9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24" y="1344187"/>
            <a:ext cx="3203301" cy="320330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30E6ACA4-7686-4E12-8682-72F03D2F2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7" y="1359884"/>
            <a:ext cx="3203302" cy="320620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0" y="244820"/>
            <a:ext cx="1969008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43348" y="1214852"/>
            <a:ext cx="3808413" cy="227012"/>
          </a:xfrm>
          <a:prstGeom prst="rect">
            <a:avLst/>
          </a:prstGeom>
        </p:spPr>
        <p:txBody>
          <a:bodyPr/>
          <a:lstStyle/>
          <a:p>
            <a:pPr marL="0" lvl="0" indent="0">
              <a:buNone/>
            </a:pPr>
            <a:r>
              <a:rPr lang="en-US" sz="900" b="1" i="1" dirty="0"/>
              <a:t>    </a:t>
            </a:r>
            <a:r>
              <a:rPr lang="en-US" sz="1200" dirty="0">
                <a:solidFill>
                  <a:schemeClr val="accent1"/>
                </a:solidFill>
                <a:latin typeface="Stop" panose="04030805020B02020404" pitchFamily="82" charset="0"/>
              </a:rPr>
              <a:t>Computer House </a:t>
            </a:r>
            <a:r>
              <a:rPr lang="en-US" sz="1200" b="1" i="1" dirty="0" smtClean="0"/>
              <a:t> </a:t>
            </a:r>
            <a:r>
              <a:rPr lang="en-US" sz="1200" b="1" i="1" dirty="0"/>
              <a:t>gold partner with Oracle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232456" y="4497566"/>
            <a:ext cx="1540570" cy="1536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  <a:spcAft>
                <a:spcPts val="1200"/>
              </a:spcAft>
            </a:pPr>
            <a:r>
              <a:rPr lang="en-US" sz="1050" b="1" cap="all" spc="20" dirty="0">
                <a:solidFill>
                  <a:schemeClr val="accent3"/>
                </a:solidFill>
                <a:latin typeface="Lato" panose="020F0502020204030203" pitchFamily="34" charset="0"/>
              </a:rPr>
              <a:t>ANDROID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2171" y="3087294"/>
            <a:ext cx="1463040" cy="0"/>
          </a:xfrm>
          <a:prstGeom prst="line">
            <a:avLst/>
          </a:prstGeom>
          <a:ln w="9525" cap="sq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2171" y="2807529"/>
            <a:ext cx="1540570" cy="1536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  <a:spcAft>
                <a:spcPts val="1200"/>
              </a:spcAft>
            </a:pPr>
            <a:r>
              <a:rPr lang="en-US" sz="1050" b="1" cap="all" spc="20" dirty="0">
                <a:solidFill>
                  <a:schemeClr val="accent3"/>
                </a:solidFill>
                <a:latin typeface="Lato" panose="020F0502020204030203" pitchFamily="34" charset="0"/>
              </a:rPr>
              <a:t>WINDOWS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304389" y="3087294"/>
            <a:ext cx="1463040" cy="0"/>
          </a:xfrm>
          <a:prstGeom prst="line">
            <a:avLst/>
          </a:prstGeom>
          <a:ln w="9525" cap="sq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26859" y="2792191"/>
            <a:ext cx="1540570" cy="1536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  <a:spcAft>
                <a:spcPts val="1200"/>
              </a:spcAft>
            </a:pPr>
            <a:r>
              <a:rPr lang="en-US" sz="1050" b="1" cap="all" spc="20" dirty="0">
                <a:solidFill>
                  <a:schemeClr val="accent3"/>
                </a:solidFill>
                <a:latin typeface="Lato" panose="020F0502020204030203" pitchFamily="34" charset="0"/>
              </a:rPr>
              <a:t>LINUX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5" y="1892910"/>
            <a:ext cx="659302" cy="6593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97" y="1794729"/>
            <a:ext cx="1569882" cy="8791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7" y="3455016"/>
            <a:ext cx="901142" cy="90114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623739"/>
            <a:ext cx="3594919" cy="3556810"/>
          </a:xfrm>
          <a:prstGeom prst="rect">
            <a:avLst/>
          </a:prstGeom>
        </p:spPr>
      </p:pic>
      <p:cxnSp>
        <p:nvCxnSpPr>
          <p:cNvPr id="19" name="Straight Connector 7"/>
          <p:cNvCxnSpPr/>
          <p:nvPr/>
        </p:nvCxnSpPr>
        <p:spPr>
          <a:xfrm>
            <a:off x="1271221" y="4773527"/>
            <a:ext cx="1463040" cy="0"/>
          </a:xfrm>
          <a:prstGeom prst="line">
            <a:avLst/>
          </a:prstGeom>
          <a:ln w="9525" cap="sq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1" y="259587"/>
            <a:ext cx="1969008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016"/>
            <a:ext cx="9144000" cy="41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599" y="482601"/>
            <a:ext cx="8178800" cy="417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" y="0"/>
            <a:ext cx="91021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1" y="0"/>
            <a:ext cx="8697138" cy="51435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72000" y="137885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Scomposizione</a:t>
            </a:r>
            <a:r>
              <a:rPr lang="it-IT" sz="1200" dirty="0" smtClean="0">
                <a:latin typeface="Bookman Old Style" panose="02050604050505020204" pitchFamily="18" charset="0"/>
              </a:rPr>
              <a:t> </a:t>
            </a:r>
            <a:r>
              <a:rPr lang="it-IT" sz="1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Articolo</a:t>
            </a:r>
            <a:endParaRPr lang="it-IT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" y="0"/>
            <a:ext cx="86849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2" y="0"/>
            <a:ext cx="8669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09-Modern Blu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AF0"/>
      </a:accent1>
      <a:accent2>
        <a:srgbClr val="454545"/>
      </a:accent2>
      <a:accent3>
        <a:srgbClr val="5F5F5F"/>
      </a:accent3>
      <a:accent4>
        <a:srgbClr val="848484"/>
      </a:accent4>
      <a:accent5>
        <a:srgbClr val="A0A0A0"/>
      </a:accent5>
      <a:accent6>
        <a:srgbClr val="E3E3E3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5105</TotalTime>
  <Words>298</Words>
  <Application>Microsoft Office PowerPoint</Application>
  <PresentationFormat>Presentazione su schermo (16:9)</PresentationFormat>
  <Paragraphs>50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Bookman Old Style</vt:lpstr>
      <vt:lpstr>Calibri</vt:lpstr>
      <vt:lpstr>Lato</vt:lpstr>
      <vt:lpstr>Lato Black</vt:lpstr>
      <vt:lpstr>Lato Black </vt:lpstr>
      <vt:lpstr>Stop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JafarDesigns</dc:creator>
  <cp:lastModifiedBy>Silvia Gerioni</cp:lastModifiedBy>
  <cp:revision>578</cp:revision>
  <cp:lastPrinted>2022-01-26T16:21:21Z</cp:lastPrinted>
  <dcterms:created xsi:type="dcterms:W3CDTF">2016-02-17T14:20:29Z</dcterms:created>
  <dcterms:modified xsi:type="dcterms:W3CDTF">2022-01-26T16:22:20Z</dcterms:modified>
</cp:coreProperties>
</file>